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283" r:id="rId5"/>
    <p:sldId id="299" r:id="rId6"/>
    <p:sldId id="261" r:id="rId7"/>
    <p:sldId id="298" r:id="rId8"/>
    <p:sldId id="297" r:id="rId9"/>
    <p:sldId id="296" r:id="rId10"/>
    <p:sldId id="295" r:id="rId11"/>
    <p:sldId id="294" r:id="rId12"/>
    <p:sldId id="293" r:id="rId13"/>
    <p:sldId id="318" r:id="rId14"/>
    <p:sldId id="292" r:id="rId15"/>
    <p:sldId id="317" r:id="rId16"/>
    <p:sldId id="316" r:id="rId17"/>
    <p:sldId id="319" r:id="rId18"/>
    <p:sldId id="291" r:id="rId19"/>
    <p:sldId id="282" r:id="rId20"/>
    <p:sldId id="289" r:id="rId21"/>
    <p:sldId id="303" r:id="rId22"/>
    <p:sldId id="302" r:id="rId23"/>
    <p:sldId id="301" r:id="rId24"/>
    <p:sldId id="306" r:id="rId25"/>
    <p:sldId id="300" r:id="rId26"/>
    <p:sldId id="305" r:id="rId27"/>
    <p:sldId id="304" r:id="rId28"/>
    <p:sldId id="309" r:id="rId29"/>
    <p:sldId id="307" r:id="rId30"/>
    <p:sldId id="285" r:id="rId31"/>
    <p:sldId id="312" r:id="rId32"/>
    <p:sldId id="287" r:id="rId33"/>
    <p:sldId id="311" r:id="rId34"/>
    <p:sldId id="310" r:id="rId35"/>
    <p:sldId id="286" r:id="rId36"/>
    <p:sldId id="288" r:id="rId37"/>
    <p:sldId id="315" r:id="rId38"/>
    <p:sldId id="314" r:id="rId39"/>
    <p:sldId id="313" r:id="rId40"/>
    <p:sldId id="260" r:id="rId41"/>
    <p:sldId id="290" r:id="rId42"/>
    <p:sldId id="321" r:id="rId43"/>
    <p:sldId id="325" r:id="rId44"/>
    <p:sldId id="324" r:id="rId45"/>
    <p:sldId id="323" r:id="rId46"/>
    <p:sldId id="322" r:id="rId47"/>
    <p:sldId id="327" r:id="rId48"/>
    <p:sldId id="320" r:id="rId49"/>
    <p:sldId id="326" r:id="rId50"/>
    <p:sldId id="280" r:id="rId51"/>
    <p:sldId id="263" r:id="rId52"/>
    <p:sldId id="273" r:id="rId53"/>
    <p:sldId id="277" r:id="rId54"/>
    <p:sldId id="262" r:id="rId55"/>
    <p:sldId id="264" r:id="rId56"/>
    <p:sldId id="265" r:id="rId57"/>
    <p:sldId id="266" r:id="rId58"/>
    <p:sldId id="267" r:id="rId59"/>
    <p:sldId id="268" r:id="rId60"/>
    <p:sldId id="274" r:id="rId61"/>
    <p:sldId id="275" r:id="rId62"/>
    <p:sldId id="278" r:id="rId63"/>
    <p:sldId id="276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 showGuides="1">
      <p:cViewPr varScale="1">
        <p:scale>
          <a:sx n="39" d="100"/>
          <a:sy n="39" d="100"/>
        </p:scale>
        <p:origin x="84" y="1590"/>
      </p:cViewPr>
      <p:guideLst>
        <p:guide orient="horz" pos="2160"/>
        <p:guide pos="3840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데이터계열 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범주 1 </c:v>
                </c:pt>
                <c:pt idx="1">
                  <c:v>범주 2</c:v>
                </c:pt>
                <c:pt idx="2">
                  <c:v>범주 3</c:v>
                </c:pt>
                <c:pt idx="3">
                  <c:v>범주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81-4155-BDE0-CCEA9C087A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데이터계열 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범주 1 </c:v>
                </c:pt>
                <c:pt idx="1">
                  <c:v>범주 2</c:v>
                </c:pt>
                <c:pt idx="2">
                  <c:v>범주 3</c:v>
                </c:pt>
                <c:pt idx="3">
                  <c:v>범주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681-4155-BDE0-CCEA9C087A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6437144"/>
        <c:axId val="40728107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데이터계열 3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범주 1 </c:v>
                </c:pt>
                <c:pt idx="1">
                  <c:v>범주 2</c:v>
                </c:pt>
                <c:pt idx="2">
                  <c:v>범주 3</c:v>
                </c:pt>
                <c:pt idx="3">
                  <c:v>범주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681-4155-BDE0-CCEA9C087A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437144"/>
        <c:axId val="407281072"/>
      </c:lineChart>
      <c:catAx>
        <c:axId val="316437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2"/>
                </a:solidFill>
                <a:latin typeface="Meiryo UI"/>
                <a:ea typeface="Meiryo UI"/>
                <a:cs typeface="Meiryo UI"/>
              </a:defRPr>
            </a:pPr>
            <a:endParaRPr lang="ko-KR"/>
          </a:p>
        </c:txPr>
        <c:crossAx val="407281072"/>
        <c:crosses val="autoZero"/>
        <c:auto val="1"/>
        <c:lblAlgn val="ctr"/>
        <c:lblOffset val="100"/>
        <c:noMultiLvlLbl val="0"/>
      </c:catAx>
      <c:valAx>
        <c:axId val="407281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2"/>
                </a:solidFill>
                <a:latin typeface="Meiryo UI"/>
                <a:ea typeface="Meiryo UI"/>
                <a:cs typeface="Meiryo UI"/>
              </a:defRPr>
            </a:pPr>
            <a:endParaRPr lang="ko-KR"/>
          </a:p>
        </c:txPr>
        <c:crossAx val="316437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197" b="0" i="0" u="none" strike="noStrike" kern="1200" baseline="0">
              <a:solidFill>
                <a:schemeClr val="tx2"/>
              </a:solidFill>
              <a:latin typeface="Meiryo UI"/>
              <a:ea typeface="Meiryo UI"/>
              <a:cs typeface="Meiryo UI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eiryo UI"/>
          <a:ea typeface="Meiryo UI"/>
          <a:cs typeface="Meiryo UI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/>
              <a:t>그래프 타이틀</a:t>
            </a:r>
            <a:endParaRPr lang="ja-JP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2099667834623714E-2"/>
          <c:y val="0.17820717952167356"/>
          <c:w val="0.8158006643307526"/>
          <c:h val="0.64745731930331984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행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3A2-4DE0-8664-F0E576FF22D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3A2-4DE0-8664-F0E576FF22D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3A2-4DE0-8664-F0E576FF22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3A2-4DE0-8664-F0E576FF22D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A3A2-4DE0-8664-F0E576FF22D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A3A2-4DE0-8664-F0E576FF22D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A3A2-4DE0-8664-F0E576FF22D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A3A2-4DE0-8664-F0E576FF22D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A3A2-4DE0-8664-F0E576FF22D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A3A2-4DE0-8664-F0E576FF22D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A3A2-4DE0-8664-F0E576FF22DB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A3A2-4DE0-8664-F0E576FF22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Лист1!$A$2:$A$13</c:f>
              <c:strCache>
                <c:ptCount val="5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8-A3A2-4DE0-8664-F0E576FF22D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1.7226888433974505E-2"/>
          <c:y val="0.91777123242292191"/>
          <c:w val="0.98277311156602554"/>
          <c:h val="8.2228767577078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lang="ja-JP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ja-JP" noProof="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31E-2"/>
          <c:w val="0.96458333333333335"/>
          <c:h val="0.8672058281147222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204-46F5-90C6-1D8C59BE6AC7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204-46F5-90C6-1D8C59BE6AC7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204-46F5-90C6-1D8C59BE6A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1204-46F5-90C6-1D8C59BE6A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407278720"/>
        <c:axId val="407269704"/>
      </c:barChart>
      <c:catAx>
        <c:axId val="407278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07269704"/>
        <c:crosses val="autoZero"/>
        <c:auto val="1"/>
        <c:lblAlgn val="ctr"/>
        <c:lblOffset val="100"/>
        <c:noMultiLvlLbl val="0"/>
      </c:catAx>
      <c:valAx>
        <c:axId val="40726970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072787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53E-2"/>
          <c:y val="3.3774871070413443E-3"/>
          <c:w val="0.97262569190180348"/>
          <c:h val="0.9966228636749915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DC-437B-8FD5-3C325E6ADE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EDC-437B-8FD5-3C325E6ADE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7273232"/>
        <c:axId val="407280288"/>
      </c:barChart>
      <c:catAx>
        <c:axId val="40727323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07280288"/>
        <c:crosses val="autoZero"/>
        <c:auto val="1"/>
        <c:lblAlgn val="ctr"/>
        <c:lblOffset val="100"/>
        <c:noMultiLvlLbl val="0"/>
      </c:catAx>
      <c:valAx>
        <c:axId val="4072802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072732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53E-2"/>
          <c:y val="3.3774871070413443E-3"/>
          <c:w val="0.97262569190180348"/>
          <c:h val="0.9966228636749915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4CA-4DED-A055-5821C89895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4CA-4DED-A055-5821C89895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7275976"/>
        <c:axId val="407274800"/>
      </c:barChart>
      <c:catAx>
        <c:axId val="40727597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07274800"/>
        <c:crosses val="autoZero"/>
        <c:auto val="1"/>
        <c:lblAlgn val="ctr"/>
        <c:lblOffset val="100"/>
        <c:noMultiLvlLbl val="0"/>
      </c:catAx>
      <c:valAx>
        <c:axId val="4072748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072759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253-4D66-B7A1-83079F7F29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253-4D66-B7A1-83079F7F29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253-4D66-B7A1-83079F7F297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07275584"/>
        <c:axId val="407280680"/>
      </c:barChart>
      <c:catAx>
        <c:axId val="40727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7280680"/>
        <c:crosses val="autoZero"/>
        <c:auto val="1"/>
        <c:lblAlgn val="ctr"/>
        <c:lblOffset val="100"/>
        <c:noMultiLvlLbl val="0"/>
      </c:catAx>
      <c:valAx>
        <c:axId val="407280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727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C857BDC-DA42-451E-AAF4-D4D6807DC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EF0A6D6-994D-4DD9-93D8-4A987EA9A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D0502B4-B97F-4C7E-9FD9-55353F5D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FE2E3A2-AFAE-453B-B0E6-B13C686B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F3BD738-B138-492C-8F6C-3D66E522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38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E85250-9693-44BE-9DE3-8B11979E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8A1E2C6-D326-4BE8-B14B-02E774D87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1C49086-6613-4EF3-B75E-D69583FCB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96547D-BEF1-445C-9523-C4F37504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52F411D-F87A-4D8C-9777-16AE95D3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9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974E8498-5E35-457F-9A66-E13FF1F9E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3EE6DF-379B-4C44-ADF4-C29A9FCA5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8833EEA-A96E-4265-8EA4-313E10CA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5F2630E-77DF-41AD-8B2F-E86F6572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437BDC1-4533-4960-88E2-6DD67132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22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874961-62A1-42D7-AC3D-8CC0A85E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2BA64DE-47D0-45C2-975B-FFD8D3B7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B2A676F-9345-426F-BE2A-15162A98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9AE440F-B2DE-4AF2-9CCD-DF3EAB0E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441511E-5CE7-4458-BFD5-1A457561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5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9F32DD-DE45-42A7-9B4A-A9FB06E3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8C1F37-211D-4467-B909-FCB0A70C8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0AF46E-0A11-4B81-A74B-02ECCDC6F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19980B0-0587-4C90-B9B2-71851D69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18363C3-F6F1-428A-84FC-F598B934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24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7286C6-1113-45C8-B214-0864A61B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B80DCDC-E29D-466F-8870-FAB93962B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508A761-CD75-4346-8FDB-4F9E6C72F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717FB97-A98B-4BC0-B74A-9AF07D16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9DDE331-5ECE-45CF-BD45-292BC762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244D859-C604-4461-8A08-53193151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B691FC-C96B-483A-A999-DE80E109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C690495-AEFA-4F98-89A3-D4D3D39F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083B319-362D-4C4C-AB0A-1C9595204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33806C3-DEA4-4593-9C07-1C796EDF9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2A8A5C5-717E-483C-8546-2D7D5AE6A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D981929-1655-4A44-9709-800EF14D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99E96C80-C2DC-4707-98A8-1663FA167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75890A9-9F5A-46CD-887A-040D62C0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92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230F5E-5C65-4304-A4ED-3ED5FE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A1CAF8F-A3ED-4D63-9428-72EA889E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E30C74A-3B86-48A5-8FAD-58AD9832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72BF808-C7D2-4103-9ADB-C0E95927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3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37D94597-DFDD-4222-92A4-00291151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E8133B7-E25C-4099-97CF-B0169549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B910D6B-502E-4AA3-8A6C-8878556D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20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D33109-CEE2-48E6-8D81-8F27D1D3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0C05D65-0BEA-4CFA-A487-574598D6D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0BFACE6-DA32-4538-AD49-88DF7828F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12E3B36-A86A-459A-B258-1DB83FF3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E8E351D-EEB2-4430-A5D6-0FC38320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DF7B129-18FD-47A2-92CC-895F0F95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5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7CC14A-C8F6-4406-898C-F6071740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8AA2CBC3-EA60-413D-B347-2A4DD040E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12D0C81-3B7B-48E7-A6DD-8F410EEAB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F92FCED-6F48-4568-A7ED-196597238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C1D9BA3-5FF1-4F14-A80A-191041EE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02B33B4-4EE5-44E1-98E9-D33C8361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3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FAEB1A6-2B4E-47A8-8563-C9FBE2F3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496A52E-33CA-4F21-9A28-ABBCDA660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7D10030-A965-457E-9C33-04BB27B67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CB99C-9B6F-4B9E-A2C8-D50A6870A801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A352D97-179B-4667-BE4E-6211BE062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4E0E745-7CA7-4119-A6A1-81A3F040C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A0D76-A36C-4715-88AD-F73D86C097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8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5.sv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8" name="ホームベース 7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795130" y="1727240"/>
              <a:ext cx="31440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spc="-300" dirty="0" smtClean="0">
                  <a:solidFill>
                    <a:srgbClr val="1F3359"/>
                  </a:solidFill>
                  <a:latin typeface="+mj-ea"/>
                  <a:ea typeface="+mj-ea"/>
                </a:rPr>
                <a:t>2</a:t>
              </a:r>
              <a:r>
                <a:rPr kumimoji="1" lang="en-US" altLang="ja-JP" sz="3600" b="1" spc="-300" baseline="30000" dirty="0" smtClean="0">
                  <a:solidFill>
                    <a:srgbClr val="1F3359"/>
                  </a:solidFill>
                  <a:latin typeface="+mj-ea"/>
                  <a:ea typeface="+mj-ea"/>
                </a:rPr>
                <a:t>nd</a:t>
              </a:r>
              <a:r>
                <a:rPr kumimoji="1" lang="en-US" altLang="ja-JP" sz="3600" b="1" spc="-300" dirty="0" smtClean="0">
                  <a:solidFill>
                    <a:srgbClr val="1F3359"/>
                  </a:solidFill>
                  <a:latin typeface="+mj-ea"/>
                  <a:ea typeface="+mj-ea"/>
                </a:rPr>
                <a:t> Presentation</a:t>
              </a:r>
              <a:endParaRPr kumimoji="1" lang="ja-JP" altLang="en-US" sz="3600" b="1" spc="-300" dirty="0">
                <a:solidFill>
                  <a:srgbClr val="1F335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4" name="二等辺三角形 13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1" name="二等辺三角形 10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5" name="正方形/長方形 14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6" name="五角形 15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" name="五角形 12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22" name="テキスト ボックス 21"/>
          <p:cNvSpPr txBox="1"/>
          <p:nvPr/>
        </p:nvSpPr>
        <p:spPr>
          <a:xfrm>
            <a:off x="4765142" y="2769872"/>
            <a:ext cx="26148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0" b="1" spc="-300" dirty="0" smtClean="0">
                <a:solidFill>
                  <a:schemeClr val="bg1"/>
                </a:solidFill>
                <a:latin typeface="+mj-ea"/>
                <a:ea typeface="+mj-ea"/>
              </a:rPr>
              <a:t>LPG</a:t>
            </a:r>
          </a:p>
          <a:p>
            <a:pPr algn="ctr"/>
            <a:endParaRPr kumimoji="1" lang="en-US" altLang="ko-KR" sz="3200" b="1" spc="-3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ja-JP" sz="3200" b="1" spc="-300" dirty="0" smtClean="0">
                <a:solidFill>
                  <a:schemeClr val="bg1"/>
                </a:solidFill>
                <a:latin typeface="+mj-ea"/>
                <a:ea typeface="+mj-ea"/>
              </a:rPr>
              <a:t>Let’s Play Game</a:t>
            </a:r>
            <a:endParaRPr kumimoji="1" lang="ja-JP" altLang="en-US" sz="32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65142" y="4205386"/>
            <a:ext cx="26148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1"/>
          <p:cNvSpPr txBox="1"/>
          <p:nvPr/>
        </p:nvSpPr>
        <p:spPr>
          <a:xfrm>
            <a:off x="1" y="63019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유명인 </a:t>
            </a:r>
            <a:r>
              <a:rPr kumimoji="1" lang="ko-KR" altLang="en-US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          유환우</a:t>
            </a:r>
            <a:r>
              <a:rPr kumimoji="1" lang="ko-KR" altLang="en-US" sz="2800" b="1" spc="-300" dirty="0">
                <a:solidFill>
                  <a:schemeClr val="bg1"/>
                </a:solidFill>
                <a:latin typeface="+mj-ea"/>
              </a:rPr>
              <a:t>           </a:t>
            </a:r>
            <a:r>
              <a:rPr kumimoji="1" lang="ko-KR" altLang="en-US" sz="2800" b="1" spc="-300" dirty="0" smtClean="0">
                <a:solidFill>
                  <a:schemeClr val="bg1"/>
                </a:solidFill>
                <a:latin typeface="+mj-ea"/>
              </a:rPr>
              <a:t>오성식          </a:t>
            </a:r>
            <a:r>
              <a:rPr kumimoji="1" lang="ko-KR" altLang="en-US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김현수</a:t>
            </a:r>
            <a:r>
              <a:rPr kumimoji="1" lang="ko-KR" altLang="en-US" sz="2800" b="1" spc="-300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kumimoji="1" lang="ko-KR" altLang="en-US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          박누리          강인선</a:t>
            </a:r>
            <a:endParaRPr kumimoji="1" lang="ja-JP" altLang="en-US" sz="28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22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user\Desktop\커넥티드카1차플젝\IMG\회원가입\09_내 정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8236" y="1810238"/>
            <a:ext cx="6967742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user\Desktop\커넥티드카1차플젝\IMG\회원가입\10_포인트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3273" y="1842843"/>
            <a:ext cx="813913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user\Desktop\커넥티드카1차플젝\IMG\회원가입\11_기본정보 수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953" y="1794974"/>
            <a:ext cx="7528149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C:\Users\user\Desktop\커넥티드카1차플젝\IMG\pj_1\01_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7674" y="1741730"/>
            <a:ext cx="5394812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 descr="C:\Users\user\Desktop\커넥티드카1차플젝\IMG\pj_1\02_챔피언 선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5271" y="1823183"/>
            <a:ext cx="6233074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C:\Users\user\Desktop\커넥티드카1차플젝\IMG\pj_1\03_Copy of 챔피언 선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7347" y="1918921"/>
            <a:ext cx="6233074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 descr="C:\Users\user\Desktop\커넥티드카1차플젝\IMG\pj_1\04_Copy of 챔피언 선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9436" y="1865801"/>
            <a:ext cx="6233074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C:\Users\user\Desktop\커넥티드카1차플젝\IMG\pj_1\05_Copy of Copy of 챔피언 선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9084" y="1795584"/>
            <a:ext cx="6233074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C:\Users\user\Desktop\커넥티드카1차플젝\IMG\pj_1\06_Copy of Copy of Copy of 챔피언 선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987" y="1752233"/>
            <a:ext cx="6233074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>
              <a:lumMod val="75000"/>
            </a:schemeClr>
          </a:fgClr>
          <a:bgClr>
            <a:schemeClr val="accent4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">
            <a:extLst>
              <a:ext uri="{FF2B5EF4-FFF2-40B4-BE49-F238E27FC236}">
                <a16:creationId xmlns="" xmlns:a16="http://schemas.microsoft.com/office/drawing/2014/main" id="{177DF1E8-492E-40FA-B694-5BA0D6E277A8}"/>
              </a:ext>
            </a:extLst>
          </p:cNvPr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0">
            <a:extLst>
              <a:ext uri="{FF2B5EF4-FFF2-40B4-BE49-F238E27FC236}">
                <a16:creationId xmlns="" xmlns:a16="http://schemas.microsoft.com/office/drawing/2014/main" id="{5E872116-782A-427F-B108-9E72B220E406}"/>
              </a:ext>
            </a:extLst>
          </p:cNvPr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4" name="グループ化 19">
              <a:extLst>
                <a:ext uri="{FF2B5EF4-FFF2-40B4-BE49-F238E27FC236}">
                  <a16:creationId xmlns="" xmlns:a16="http://schemas.microsoft.com/office/drawing/2014/main" id="{5D53D1A5-5F03-4688-B187-9CCE6661238B}"/>
                </a:ext>
              </a:extLst>
            </p:cNvPr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1" name="二等辺三角形 13">
                <a:extLst>
                  <a:ext uri="{FF2B5EF4-FFF2-40B4-BE49-F238E27FC236}">
                    <a16:creationId xmlns="" xmlns:a16="http://schemas.microsoft.com/office/drawing/2014/main" id="{6CAAA1AC-6967-4815-8306-7672B4BFFF59}"/>
                  </a:ext>
                </a:extLst>
              </p:cNvPr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二等辺三角形 10">
                <a:extLst>
                  <a:ext uri="{FF2B5EF4-FFF2-40B4-BE49-F238E27FC236}">
                    <a16:creationId xmlns="" xmlns:a16="http://schemas.microsoft.com/office/drawing/2014/main" id="{C062B325-7753-4DAD-9244-318DC89D9F30}"/>
                  </a:ext>
                </a:extLst>
              </p:cNvPr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" name="グループ化 18">
              <a:extLst>
                <a:ext uri="{FF2B5EF4-FFF2-40B4-BE49-F238E27FC236}">
                  <a16:creationId xmlns="" xmlns:a16="http://schemas.microsoft.com/office/drawing/2014/main" id="{E2016CFC-FA9E-41B8-9A52-78EB3AC8995E}"/>
                </a:ext>
              </a:extLst>
            </p:cNvPr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9" name="正方形/長方形 14">
                <a:extLst>
                  <a:ext uri="{FF2B5EF4-FFF2-40B4-BE49-F238E27FC236}">
                    <a16:creationId xmlns="" xmlns:a16="http://schemas.microsoft.com/office/drawing/2014/main" id="{6258EEC5-8F18-44E6-BC1D-B1F00E7B265A}"/>
                  </a:ext>
                </a:extLst>
              </p:cNvPr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" name="正方形/長方形 11">
                <a:extLst>
                  <a:ext uri="{FF2B5EF4-FFF2-40B4-BE49-F238E27FC236}">
                    <a16:creationId xmlns="" xmlns:a16="http://schemas.microsoft.com/office/drawing/2014/main" id="{6AD60B05-A4EE-4EE6-AAC3-AE9E2D217262}"/>
                  </a:ext>
                </a:extLst>
              </p:cNvPr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" name="グループ化 17">
              <a:extLst>
                <a:ext uri="{FF2B5EF4-FFF2-40B4-BE49-F238E27FC236}">
                  <a16:creationId xmlns="" xmlns:a16="http://schemas.microsoft.com/office/drawing/2014/main" id="{FFAA3086-C205-4EF3-B139-BA1E479A683A}"/>
                </a:ext>
              </a:extLst>
            </p:cNvPr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7" name="五角形 15">
                <a:extLst>
                  <a:ext uri="{FF2B5EF4-FFF2-40B4-BE49-F238E27FC236}">
                    <a16:creationId xmlns="" xmlns:a16="http://schemas.microsoft.com/office/drawing/2014/main" id="{AF813CAF-959D-4913-8E1A-6A1FB1E4D96A}"/>
                  </a:ext>
                </a:extLst>
              </p:cNvPr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" name="五角形 12">
                <a:extLst>
                  <a:ext uri="{FF2B5EF4-FFF2-40B4-BE49-F238E27FC236}">
                    <a16:creationId xmlns="" xmlns:a16="http://schemas.microsoft.com/office/drawing/2014/main" id="{F6D2C9F5-D56D-4023-9864-EB493CF16875}"/>
                  </a:ext>
                </a:extLst>
              </p:cNvPr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3" name="正方形/長方形 4">
            <a:extLst>
              <a:ext uri="{FF2B5EF4-FFF2-40B4-BE49-F238E27FC236}">
                <a16:creationId xmlns="" xmlns:a16="http://schemas.microsoft.com/office/drawing/2014/main" id="{C5A3291F-F65C-4332-8B04-B725CA2F82DD}"/>
              </a:ext>
            </a:extLst>
          </p:cNvPr>
          <p:cNvSpPr/>
          <p:nvPr/>
        </p:nvSpPr>
        <p:spPr>
          <a:xfrm>
            <a:off x="0" y="502209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양쪽 대괄호 13">
            <a:extLst>
              <a:ext uri="{FF2B5EF4-FFF2-40B4-BE49-F238E27FC236}">
                <a16:creationId xmlns="" xmlns:a16="http://schemas.microsoft.com/office/drawing/2014/main" id="{2A790D5D-7D9F-4101-8E8F-2B786EC63F7E}"/>
              </a:ext>
            </a:extLst>
          </p:cNvPr>
          <p:cNvSpPr/>
          <p:nvPr/>
        </p:nvSpPr>
        <p:spPr>
          <a:xfrm>
            <a:off x="934720" y="2661920"/>
            <a:ext cx="10363200" cy="1894761"/>
          </a:xfrm>
          <a:prstGeom prst="bracketPair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82017F0-09A5-472F-B9AF-0FEA4D609999}"/>
              </a:ext>
            </a:extLst>
          </p:cNvPr>
          <p:cNvSpPr txBox="1"/>
          <p:nvPr/>
        </p:nvSpPr>
        <p:spPr>
          <a:xfrm>
            <a:off x="4864738" y="2991577"/>
            <a:ext cx="24625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FFC000"/>
                </a:solidFill>
                <a:latin typeface="+mj-ea"/>
                <a:ea typeface="+mj-ea"/>
              </a:rPr>
              <a:t>TEAM</a:t>
            </a:r>
            <a:endParaRPr lang="ko-KR" altLang="en-US" sz="6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26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371061"/>
            <a:ext cx="12192000" cy="86139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/>
          <p:cNvGrpSpPr/>
          <p:nvPr/>
        </p:nvGrpSpPr>
        <p:grpSpPr>
          <a:xfrm>
            <a:off x="490329" y="665035"/>
            <a:ext cx="3869636" cy="1134834"/>
            <a:chOff x="556590" y="1460994"/>
            <a:chExt cx="3869636" cy="1134834"/>
          </a:xfrm>
        </p:grpSpPr>
        <p:sp>
          <p:nvSpPr>
            <p:cNvPr id="4" name="ホームベース 3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795130" y="1643690"/>
              <a:ext cx="12362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b="1" spc="-300" dirty="0">
                  <a:solidFill>
                    <a:srgbClr val="1F3359"/>
                  </a:solidFill>
                </a:rPr>
                <a:t>목차</a:t>
              </a:r>
              <a:endParaRPr kumimoji="1" lang="ja-JP" altLang="en-US" sz="4400" b="1" spc="-300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965105" y="2779898"/>
            <a:ext cx="8070575" cy="808384"/>
            <a:chOff x="1965105" y="2451651"/>
            <a:chExt cx="8070575" cy="808384"/>
          </a:xfrm>
        </p:grpSpPr>
        <p:sp>
          <p:nvSpPr>
            <p:cNvPr id="16" name="正方形/長方形 15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 smtClean="0">
                  <a:solidFill>
                    <a:schemeClr val="tx1">
                      <a:lumMod val="75000"/>
                    </a:schemeClr>
                  </a:solidFill>
                </a:rPr>
                <a:t>1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3313043" y="2532676"/>
              <a:ext cx="2412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/>
                <a:t>페이지 구성</a:t>
              </a:r>
              <a:endParaRPr kumimoji="1" lang="ja-JP" altLang="en-US" sz="3600" b="1" dirty="0"/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1965105" y="4174941"/>
            <a:ext cx="8070575" cy="808384"/>
            <a:chOff x="1965105" y="2451651"/>
            <a:chExt cx="8070575" cy="808384"/>
          </a:xfrm>
        </p:grpSpPr>
        <p:sp>
          <p:nvSpPr>
            <p:cNvPr id="20" name="正方形/長方形 19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 smtClean="0">
                  <a:solidFill>
                    <a:schemeClr val="tx1">
                      <a:lumMod val="75000"/>
                    </a:schemeClr>
                  </a:solidFill>
                </a:rPr>
                <a:t>2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313043" y="2532676"/>
              <a:ext cx="1992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/>
                <a:t>진행 상황</a:t>
              </a:r>
              <a:endParaRPr kumimoji="1" lang="ja-JP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478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user\Desktop\커넥티드카1차플젝\IMG\team\01_팀 등록.jpg"/>
          <p:cNvPicPr>
            <a:picLocks noChangeAspect="1" noChangeArrowheads="1"/>
          </p:cNvPicPr>
          <p:nvPr/>
        </p:nvPicPr>
        <p:blipFill>
          <a:blip r:embed="rId2" cstate="print"/>
          <a:srcRect b="40294"/>
          <a:stretch>
            <a:fillRect/>
          </a:stretch>
        </p:blipFill>
        <p:spPr bwMode="auto">
          <a:xfrm>
            <a:off x="2551334" y="2129447"/>
            <a:ext cx="6256145" cy="39812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C:\Users\user\Desktop\커넥티드카1차플젝\IMG\team\02_팀 목록 조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7387" y="1713889"/>
            <a:ext cx="537931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C:\Users\user\Desktop\커넥티드카1차플젝\IMG\team\03_팀 정보 조회 매니저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3102" y="1847361"/>
            <a:ext cx="3101049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C:\Users\user\Desktop\커넥티드카1차플젝\IMG\team\04_팀 정보 수정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6796" y="1734284"/>
            <a:ext cx="439093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C:\Users\user\Desktop\커넥티드카1차플젝\IMG\team\05_팀 정보 조회 일반회원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8799" y="1873861"/>
            <a:ext cx="3101049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C:\Users\user\Desktop\커넥티드카1차플젝\IMG\team\06_팀 정보 조회 - 매치 결과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5707" y="1837592"/>
            <a:ext cx="3121734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C:\Users\user\Desktop\커넥티드카1차플젝\IMG\team\07_팀원 정보조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1467" y="1848826"/>
            <a:ext cx="4917688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C:\Users\user\Desktop\커넥티드카1차플젝\IMG\team\08_팀 채팅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2765" y="1676888"/>
            <a:ext cx="936000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C:\Users\user\Desktop\커넥티드카1차플젝\IMG\team\09_매치별 신청한 용병 목록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4898" y="1798882"/>
            <a:ext cx="936000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8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TEAM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C:\Users\user\Desktop\커넥티드카1차플젝\IMG\team\10_평가하는 페이지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957" y="1808528"/>
            <a:ext cx="936000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310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4261206" y="3394213"/>
            <a:ext cx="36695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pc="-300" dirty="0" smtClean="0">
                <a:solidFill>
                  <a:schemeClr val="bg1"/>
                </a:solidFill>
              </a:rPr>
              <a:t>페이지 구성</a:t>
            </a:r>
            <a:endParaRPr kumimoji="1" lang="ja-JP" altLang="en-US" sz="6000" b="1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4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>
              <a:lumMod val="75000"/>
            </a:schemeClr>
          </a:fgClr>
          <a:bgClr>
            <a:schemeClr val="accent4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">
            <a:extLst>
              <a:ext uri="{FF2B5EF4-FFF2-40B4-BE49-F238E27FC236}">
                <a16:creationId xmlns="" xmlns:a16="http://schemas.microsoft.com/office/drawing/2014/main" id="{177DF1E8-492E-40FA-B694-5BA0D6E277A8}"/>
              </a:ext>
            </a:extLst>
          </p:cNvPr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0">
            <a:extLst>
              <a:ext uri="{FF2B5EF4-FFF2-40B4-BE49-F238E27FC236}">
                <a16:creationId xmlns="" xmlns:a16="http://schemas.microsoft.com/office/drawing/2014/main" id="{5E872116-782A-427F-B108-9E72B220E406}"/>
              </a:ext>
            </a:extLst>
          </p:cNvPr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4" name="グループ化 19">
              <a:extLst>
                <a:ext uri="{FF2B5EF4-FFF2-40B4-BE49-F238E27FC236}">
                  <a16:creationId xmlns="" xmlns:a16="http://schemas.microsoft.com/office/drawing/2014/main" id="{5D53D1A5-5F03-4688-B187-9CCE6661238B}"/>
                </a:ext>
              </a:extLst>
            </p:cNvPr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1" name="二等辺三角形 13">
                <a:extLst>
                  <a:ext uri="{FF2B5EF4-FFF2-40B4-BE49-F238E27FC236}">
                    <a16:creationId xmlns="" xmlns:a16="http://schemas.microsoft.com/office/drawing/2014/main" id="{6CAAA1AC-6967-4815-8306-7672B4BFFF59}"/>
                  </a:ext>
                </a:extLst>
              </p:cNvPr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二等辺三角形 10">
                <a:extLst>
                  <a:ext uri="{FF2B5EF4-FFF2-40B4-BE49-F238E27FC236}">
                    <a16:creationId xmlns="" xmlns:a16="http://schemas.microsoft.com/office/drawing/2014/main" id="{C062B325-7753-4DAD-9244-318DC89D9F30}"/>
                  </a:ext>
                </a:extLst>
              </p:cNvPr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" name="グループ化 18">
              <a:extLst>
                <a:ext uri="{FF2B5EF4-FFF2-40B4-BE49-F238E27FC236}">
                  <a16:creationId xmlns="" xmlns:a16="http://schemas.microsoft.com/office/drawing/2014/main" id="{E2016CFC-FA9E-41B8-9A52-78EB3AC8995E}"/>
                </a:ext>
              </a:extLst>
            </p:cNvPr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9" name="正方形/長方形 14">
                <a:extLst>
                  <a:ext uri="{FF2B5EF4-FFF2-40B4-BE49-F238E27FC236}">
                    <a16:creationId xmlns="" xmlns:a16="http://schemas.microsoft.com/office/drawing/2014/main" id="{6258EEC5-8F18-44E6-BC1D-B1F00E7B265A}"/>
                  </a:ext>
                </a:extLst>
              </p:cNvPr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" name="正方形/長方形 11">
                <a:extLst>
                  <a:ext uri="{FF2B5EF4-FFF2-40B4-BE49-F238E27FC236}">
                    <a16:creationId xmlns="" xmlns:a16="http://schemas.microsoft.com/office/drawing/2014/main" id="{6AD60B05-A4EE-4EE6-AAC3-AE9E2D217262}"/>
                  </a:ext>
                </a:extLst>
              </p:cNvPr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" name="グループ化 17">
              <a:extLst>
                <a:ext uri="{FF2B5EF4-FFF2-40B4-BE49-F238E27FC236}">
                  <a16:creationId xmlns="" xmlns:a16="http://schemas.microsoft.com/office/drawing/2014/main" id="{FFAA3086-C205-4EF3-B139-BA1E479A683A}"/>
                </a:ext>
              </a:extLst>
            </p:cNvPr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7" name="五角形 15">
                <a:extLst>
                  <a:ext uri="{FF2B5EF4-FFF2-40B4-BE49-F238E27FC236}">
                    <a16:creationId xmlns="" xmlns:a16="http://schemas.microsoft.com/office/drawing/2014/main" id="{AF813CAF-959D-4913-8E1A-6A1FB1E4D96A}"/>
                  </a:ext>
                </a:extLst>
              </p:cNvPr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" name="五角形 12">
                <a:extLst>
                  <a:ext uri="{FF2B5EF4-FFF2-40B4-BE49-F238E27FC236}">
                    <a16:creationId xmlns="" xmlns:a16="http://schemas.microsoft.com/office/drawing/2014/main" id="{F6D2C9F5-D56D-4023-9864-EB493CF16875}"/>
                  </a:ext>
                </a:extLst>
              </p:cNvPr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3" name="正方形/長方形 4">
            <a:extLst>
              <a:ext uri="{FF2B5EF4-FFF2-40B4-BE49-F238E27FC236}">
                <a16:creationId xmlns="" xmlns:a16="http://schemas.microsoft.com/office/drawing/2014/main" id="{C5A3291F-F65C-4332-8B04-B725CA2F82DD}"/>
              </a:ext>
            </a:extLst>
          </p:cNvPr>
          <p:cNvSpPr/>
          <p:nvPr/>
        </p:nvSpPr>
        <p:spPr>
          <a:xfrm>
            <a:off x="0" y="502209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양쪽 대괄호 13">
            <a:extLst>
              <a:ext uri="{FF2B5EF4-FFF2-40B4-BE49-F238E27FC236}">
                <a16:creationId xmlns="" xmlns:a16="http://schemas.microsoft.com/office/drawing/2014/main" id="{2A790D5D-7D9F-4101-8E8F-2B786EC63F7E}"/>
              </a:ext>
            </a:extLst>
          </p:cNvPr>
          <p:cNvSpPr/>
          <p:nvPr/>
        </p:nvSpPr>
        <p:spPr>
          <a:xfrm>
            <a:off x="934720" y="2661920"/>
            <a:ext cx="10363200" cy="1894761"/>
          </a:xfrm>
          <a:prstGeom prst="bracketPair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82017F0-09A5-472F-B9AF-0FEA4D609999}"/>
              </a:ext>
            </a:extLst>
          </p:cNvPr>
          <p:cNvSpPr txBox="1"/>
          <p:nvPr/>
        </p:nvSpPr>
        <p:spPr>
          <a:xfrm>
            <a:off x="4578475" y="2818579"/>
            <a:ext cx="30350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FFC000"/>
                </a:solidFill>
                <a:latin typeface="+mj-ea"/>
                <a:ea typeface="+mj-ea"/>
              </a:rPr>
              <a:t>MATCH</a:t>
            </a:r>
            <a:endParaRPr lang="ko-KR" altLang="en-US" sz="6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82017F0-09A5-472F-B9AF-0FEA4D609999}"/>
              </a:ext>
            </a:extLst>
          </p:cNvPr>
          <p:cNvSpPr txBox="1"/>
          <p:nvPr/>
        </p:nvSpPr>
        <p:spPr>
          <a:xfrm>
            <a:off x="5229416" y="4027462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+mj-ea"/>
                <a:ea typeface="+mj-ea"/>
              </a:rPr>
              <a:t>SPORTS</a:t>
            </a:r>
            <a:endParaRPr lang="ko-KR" altLang="en-US" sz="32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39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3745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MATCH </a:t>
            </a:r>
            <a:r>
              <a:rPr kumimoji="1" lang="en-US" altLang="ja-JP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- SPORTS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C:\Users\user\Desktop\커넥티드카1차플젝\IMG\sportsMatch\01_매칭 등록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0081" y="1808408"/>
            <a:ext cx="936000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2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3745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MATCH </a:t>
            </a:r>
            <a:r>
              <a:rPr kumimoji="1" lang="en-US" altLang="ja-JP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- SPORTS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C:\Users\user\Desktop\커넥티드카1차플젝\IMG\sportsMatch\02_매칭 목록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655" y="1772383"/>
            <a:ext cx="936000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2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3745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MATCH </a:t>
            </a:r>
            <a:r>
              <a:rPr kumimoji="1" lang="en-US" altLang="ja-JP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- SPORTS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C:\Users\user\Desktop\커넥티드카1차플젝\IMG\sportsMatch\03_팀 매치 정보 조회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786" y="1816467"/>
            <a:ext cx="936000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2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3745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MATCH </a:t>
            </a:r>
            <a:r>
              <a:rPr kumimoji="1" lang="en-US" altLang="ja-JP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- SPORTS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 descr="C:\Users\user\Desktop\커넥티드카1차플젝\IMG\sportsMatch\04_개별 매치 정보 조회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160" y="1720240"/>
            <a:ext cx="936000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2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>
              <a:lumMod val="75000"/>
            </a:schemeClr>
          </a:fgClr>
          <a:bgClr>
            <a:schemeClr val="accent4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">
            <a:extLst>
              <a:ext uri="{FF2B5EF4-FFF2-40B4-BE49-F238E27FC236}">
                <a16:creationId xmlns="" xmlns:a16="http://schemas.microsoft.com/office/drawing/2014/main" id="{177DF1E8-492E-40FA-B694-5BA0D6E277A8}"/>
              </a:ext>
            </a:extLst>
          </p:cNvPr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0">
            <a:extLst>
              <a:ext uri="{FF2B5EF4-FFF2-40B4-BE49-F238E27FC236}">
                <a16:creationId xmlns="" xmlns:a16="http://schemas.microsoft.com/office/drawing/2014/main" id="{5E872116-782A-427F-B108-9E72B220E406}"/>
              </a:ext>
            </a:extLst>
          </p:cNvPr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4" name="グループ化 19">
              <a:extLst>
                <a:ext uri="{FF2B5EF4-FFF2-40B4-BE49-F238E27FC236}">
                  <a16:creationId xmlns="" xmlns:a16="http://schemas.microsoft.com/office/drawing/2014/main" id="{5D53D1A5-5F03-4688-B187-9CCE6661238B}"/>
                </a:ext>
              </a:extLst>
            </p:cNvPr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1" name="二等辺三角形 13">
                <a:extLst>
                  <a:ext uri="{FF2B5EF4-FFF2-40B4-BE49-F238E27FC236}">
                    <a16:creationId xmlns="" xmlns:a16="http://schemas.microsoft.com/office/drawing/2014/main" id="{6CAAA1AC-6967-4815-8306-7672B4BFFF59}"/>
                  </a:ext>
                </a:extLst>
              </p:cNvPr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二等辺三角形 10">
                <a:extLst>
                  <a:ext uri="{FF2B5EF4-FFF2-40B4-BE49-F238E27FC236}">
                    <a16:creationId xmlns="" xmlns:a16="http://schemas.microsoft.com/office/drawing/2014/main" id="{C062B325-7753-4DAD-9244-318DC89D9F30}"/>
                  </a:ext>
                </a:extLst>
              </p:cNvPr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" name="グループ化 18">
              <a:extLst>
                <a:ext uri="{FF2B5EF4-FFF2-40B4-BE49-F238E27FC236}">
                  <a16:creationId xmlns="" xmlns:a16="http://schemas.microsoft.com/office/drawing/2014/main" id="{E2016CFC-FA9E-41B8-9A52-78EB3AC8995E}"/>
                </a:ext>
              </a:extLst>
            </p:cNvPr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9" name="正方形/長方形 14">
                <a:extLst>
                  <a:ext uri="{FF2B5EF4-FFF2-40B4-BE49-F238E27FC236}">
                    <a16:creationId xmlns="" xmlns:a16="http://schemas.microsoft.com/office/drawing/2014/main" id="{6258EEC5-8F18-44E6-BC1D-B1F00E7B265A}"/>
                  </a:ext>
                </a:extLst>
              </p:cNvPr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" name="正方形/長方形 11">
                <a:extLst>
                  <a:ext uri="{FF2B5EF4-FFF2-40B4-BE49-F238E27FC236}">
                    <a16:creationId xmlns="" xmlns:a16="http://schemas.microsoft.com/office/drawing/2014/main" id="{6AD60B05-A4EE-4EE6-AAC3-AE9E2D217262}"/>
                  </a:ext>
                </a:extLst>
              </p:cNvPr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" name="グループ化 17">
              <a:extLst>
                <a:ext uri="{FF2B5EF4-FFF2-40B4-BE49-F238E27FC236}">
                  <a16:creationId xmlns="" xmlns:a16="http://schemas.microsoft.com/office/drawing/2014/main" id="{FFAA3086-C205-4EF3-B139-BA1E479A683A}"/>
                </a:ext>
              </a:extLst>
            </p:cNvPr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7" name="五角形 15">
                <a:extLst>
                  <a:ext uri="{FF2B5EF4-FFF2-40B4-BE49-F238E27FC236}">
                    <a16:creationId xmlns="" xmlns:a16="http://schemas.microsoft.com/office/drawing/2014/main" id="{AF813CAF-959D-4913-8E1A-6A1FB1E4D96A}"/>
                  </a:ext>
                </a:extLst>
              </p:cNvPr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" name="五角形 12">
                <a:extLst>
                  <a:ext uri="{FF2B5EF4-FFF2-40B4-BE49-F238E27FC236}">
                    <a16:creationId xmlns="" xmlns:a16="http://schemas.microsoft.com/office/drawing/2014/main" id="{F6D2C9F5-D56D-4023-9864-EB493CF16875}"/>
                  </a:ext>
                </a:extLst>
              </p:cNvPr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3" name="正方形/長方形 4">
            <a:extLst>
              <a:ext uri="{FF2B5EF4-FFF2-40B4-BE49-F238E27FC236}">
                <a16:creationId xmlns="" xmlns:a16="http://schemas.microsoft.com/office/drawing/2014/main" id="{C5A3291F-F65C-4332-8B04-B725CA2F82DD}"/>
              </a:ext>
            </a:extLst>
          </p:cNvPr>
          <p:cNvSpPr/>
          <p:nvPr/>
        </p:nvSpPr>
        <p:spPr>
          <a:xfrm>
            <a:off x="0" y="502209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양쪽 대괄호 13">
            <a:extLst>
              <a:ext uri="{FF2B5EF4-FFF2-40B4-BE49-F238E27FC236}">
                <a16:creationId xmlns="" xmlns:a16="http://schemas.microsoft.com/office/drawing/2014/main" id="{2A790D5D-7D9F-4101-8E8F-2B786EC63F7E}"/>
              </a:ext>
            </a:extLst>
          </p:cNvPr>
          <p:cNvSpPr/>
          <p:nvPr/>
        </p:nvSpPr>
        <p:spPr>
          <a:xfrm>
            <a:off x="934720" y="2661920"/>
            <a:ext cx="10363200" cy="1894761"/>
          </a:xfrm>
          <a:prstGeom prst="bracketPair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82017F0-09A5-472F-B9AF-0FEA4D609999}"/>
              </a:ext>
            </a:extLst>
          </p:cNvPr>
          <p:cNvSpPr txBox="1"/>
          <p:nvPr/>
        </p:nvSpPr>
        <p:spPr>
          <a:xfrm>
            <a:off x="4578475" y="2818579"/>
            <a:ext cx="30350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FFC000"/>
                </a:solidFill>
                <a:latin typeface="+mj-ea"/>
                <a:ea typeface="+mj-ea"/>
              </a:rPr>
              <a:t>MATCH</a:t>
            </a:r>
            <a:endParaRPr lang="ko-KR" altLang="en-US" sz="6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82017F0-09A5-472F-B9AF-0FEA4D609999}"/>
              </a:ext>
            </a:extLst>
          </p:cNvPr>
          <p:cNvSpPr txBox="1"/>
          <p:nvPr/>
        </p:nvSpPr>
        <p:spPr>
          <a:xfrm>
            <a:off x="5053576" y="4027462"/>
            <a:ext cx="2108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+mj-ea"/>
                <a:ea typeface="+mj-ea"/>
              </a:rPr>
              <a:t>E-SPORTS</a:t>
            </a:r>
            <a:endParaRPr lang="ko-KR" altLang="en-US" sz="32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40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4034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MATCH </a:t>
            </a:r>
            <a:r>
              <a:rPr kumimoji="1" lang="en-US" altLang="ja-JP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– E-SPORTS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C:\Users\user\Desktop\커넥티드카1차플젝\IMG\LPG-LoL(Matching)_1\01_Matching Ma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8189" y="1793264"/>
            <a:ext cx="8045845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18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4034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MATCH </a:t>
            </a:r>
            <a:r>
              <a:rPr kumimoji="1" lang="en-US" altLang="ja-JP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– E-SPORTS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C:\Users\user\Desktop\커넥티드카1차플젝\IMG\LPG-LoL(Matching)_1\02_Main-&amp;gt; search match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1338" y="1783862"/>
            <a:ext cx="8045845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18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4034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MATCH </a:t>
            </a:r>
            <a:r>
              <a:rPr kumimoji="1" lang="en-US" altLang="ja-JP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– E-SPORTS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 descr="C:\Users\user\Desktop\커넥티드카1차플젝\IMG\LPG-LoL(Matching)_1\03_search matching-&amp;gt;deta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1" y="1791921"/>
            <a:ext cx="8045845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18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4034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MATCH </a:t>
            </a:r>
            <a:r>
              <a:rPr kumimoji="1" lang="en-US" altLang="ja-JP" sz="2800" b="1" spc="-300" dirty="0" smtClean="0">
                <a:solidFill>
                  <a:schemeClr val="bg1"/>
                </a:solidFill>
                <a:latin typeface="+mj-ea"/>
                <a:ea typeface="+mj-ea"/>
              </a:rPr>
              <a:t>– E-SPORTS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C:\Users\user\Desktop\커넥티드카1차플젝\IMG\LPG-LoL(Matching)_1\04_Main-&amp;gt; make Ma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463" y="1792531"/>
            <a:ext cx="8045844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18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>
              <a:lumMod val="75000"/>
            </a:schemeClr>
          </a:fgClr>
          <a:bgClr>
            <a:schemeClr val="accent4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">
            <a:extLst>
              <a:ext uri="{FF2B5EF4-FFF2-40B4-BE49-F238E27FC236}">
                <a16:creationId xmlns="" xmlns:a16="http://schemas.microsoft.com/office/drawing/2014/main" id="{177DF1E8-492E-40FA-B694-5BA0D6E277A8}"/>
              </a:ext>
            </a:extLst>
          </p:cNvPr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0">
            <a:extLst>
              <a:ext uri="{FF2B5EF4-FFF2-40B4-BE49-F238E27FC236}">
                <a16:creationId xmlns="" xmlns:a16="http://schemas.microsoft.com/office/drawing/2014/main" id="{5E872116-782A-427F-B108-9E72B220E406}"/>
              </a:ext>
            </a:extLst>
          </p:cNvPr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4" name="グループ化 19">
              <a:extLst>
                <a:ext uri="{FF2B5EF4-FFF2-40B4-BE49-F238E27FC236}">
                  <a16:creationId xmlns="" xmlns:a16="http://schemas.microsoft.com/office/drawing/2014/main" id="{5D53D1A5-5F03-4688-B187-9CCE6661238B}"/>
                </a:ext>
              </a:extLst>
            </p:cNvPr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1" name="二等辺三角形 13">
                <a:extLst>
                  <a:ext uri="{FF2B5EF4-FFF2-40B4-BE49-F238E27FC236}">
                    <a16:creationId xmlns="" xmlns:a16="http://schemas.microsoft.com/office/drawing/2014/main" id="{6CAAA1AC-6967-4815-8306-7672B4BFFF59}"/>
                  </a:ext>
                </a:extLst>
              </p:cNvPr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二等辺三角形 10">
                <a:extLst>
                  <a:ext uri="{FF2B5EF4-FFF2-40B4-BE49-F238E27FC236}">
                    <a16:creationId xmlns="" xmlns:a16="http://schemas.microsoft.com/office/drawing/2014/main" id="{C062B325-7753-4DAD-9244-318DC89D9F30}"/>
                  </a:ext>
                </a:extLst>
              </p:cNvPr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" name="グループ化 18">
              <a:extLst>
                <a:ext uri="{FF2B5EF4-FFF2-40B4-BE49-F238E27FC236}">
                  <a16:creationId xmlns="" xmlns:a16="http://schemas.microsoft.com/office/drawing/2014/main" id="{E2016CFC-FA9E-41B8-9A52-78EB3AC8995E}"/>
                </a:ext>
              </a:extLst>
            </p:cNvPr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9" name="正方形/長方形 14">
                <a:extLst>
                  <a:ext uri="{FF2B5EF4-FFF2-40B4-BE49-F238E27FC236}">
                    <a16:creationId xmlns="" xmlns:a16="http://schemas.microsoft.com/office/drawing/2014/main" id="{6258EEC5-8F18-44E6-BC1D-B1F00E7B265A}"/>
                  </a:ext>
                </a:extLst>
              </p:cNvPr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" name="正方形/長方形 11">
                <a:extLst>
                  <a:ext uri="{FF2B5EF4-FFF2-40B4-BE49-F238E27FC236}">
                    <a16:creationId xmlns="" xmlns:a16="http://schemas.microsoft.com/office/drawing/2014/main" id="{6AD60B05-A4EE-4EE6-AAC3-AE9E2D217262}"/>
                  </a:ext>
                </a:extLst>
              </p:cNvPr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" name="グループ化 17">
              <a:extLst>
                <a:ext uri="{FF2B5EF4-FFF2-40B4-BE49-F238E27FC236}">
                  <a16:creationId xmlns="" xmlns:a16="http://schemas.microsoft.com/office/drawing/2014/main" id="{FFAA3086-C205-4EF3-B139-BA1E479A683A}"/>
                </a:ext>
              </a:extLst>
            </p:cNvPr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7" name="五角形 15">
                <a:extLst>
                  <a:ext uri="{FF2B5EF4-FFF2-40B4-BE49-F238E27FC236}">
                    <a16:creationId xmlns="" xmlns:a16="http://schemas.microsoft.com/office/drawing/2014/main" id="{AF813CAF-959D-4913-8E1A-6A1FB1E4D96A}"/>
                  </a:ext>
                </a:extLst>
              </p:cNvPr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" name="五角形 12">
                <a:extLst>
                  <a:ext uri="{FF2B5EF4-FFF2-40B4-BE49-F238E27FC236}">
                    <a16:creationId xmlns="" xmlns:a16="http://schemas.microsoft.com/office/drawing/2014/main" id="{F6D2C9F5-D56D-4023-9864-EB493CF16875}"/>
                  </a:ext>
                </a:extLst>
              </p:cNvPr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3" name="正方形/長方形 4">
            <a:extLst>
              <a:ext uri="{FF2B5EF4-FFF2-40B4-BE49-F238E27FC236}">
                <a16:creationId xmlns="" xmlns:a16="http://schemas.microsoft.com/office/drawing/2014/main" id="{C5A3291F-F65C-4332-8B04-B725CA2F82DD}"/>
              </a:ext>
            </a:extLst>
          </p:cNvPr>
          <p:cNvSpPr/>
          <p:nvPr/>
        </p:nvSpPr>
        <p:spPr>
          <a:xfrm>
            <a:off x="0" y="502209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양쪽 대괄호 13">
            <a:extLst>
              <a:ext uri="{FF2B5EF4-FFF2-40B4-BE49-F238E27FC236}">
                <a16:creationId xmlns="" xmlns:a16="http://schemas.microsoft.com/office/drawing/2014/main" id="{2A790D5D-7D9F-4101-8E8F-2B786EC63F7E}"/>
              </a:ext>
            </a:extLst>
          </p:cNvPr>
          <p:cNvSpPr/>
          <p:nvPr/>
        </p:nvSpPr>
        <p:spPr>
          <a:xfrm>
            <a:off x="934720" y="2661920"/>
            <a:ext cx="10363200" cy="1894761"/>
          </a:xfrm>
          <a:prstGeom prst="bracketPair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82017F0-09A5-472F-B9AF-0FEA4D609999}"/>
              </a:ext>
            </a:extLst>
          </p:cNvPr>
          <p:cNvSpPr txBox="1"/>
          <p:nvPr/>
        </p:nvSpPr>
        <p:spPr>
          <a:xfrm>
            <a:off x="4927256" y="2991577"/>
            <a:ext cx="23374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FFC000"/>
                </a:solidFill>
                <a:latin typeface="+mj-ea"/>
                <a:ea typeface="+mj-ea"/>
              </a:rPr>
              <a:t>USER</a:t>
            </a:r>
            <a:endParaRPr lang="ko-KR" altLang="en-US" sz="6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08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>
              <a:lumMod val="75000"/>
            </a:schemeClr>
          </a:fgClr>
          <a:bgClr>
            <a:schemeClr val="accent4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">
            <a:extLst>
              <a:ext uri="{FF2B5EF4-FFF2-40B4-BE49-F238E27FC236}">
                <a16:creationId xmlns="" xmlns:a16="http://schemas.microsoft.com/office/drawing/2014/main" id="{177DF1E8-492E-40FA-B694-5BA0D6E277A8}"/>
              </a:ext>
            </a:extLst>
          </p:cNvPr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0">
            <a:extLst>
              <a:ext uri="{FF2B5EF4-FFF2-40B4-BE49-F238E27FC236}">
                <a16:creationId xmlns="" xmlns:a16="http://schemas.microsoft.com/office/drawing/2014/main" id="{5E872116-782A-427F-B108-9E72B220E406}"/>
              </a:ext>
            </a:extLst>
          </p:cNvPr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4" name="グループ化 19">
              <a:extLst>
                <a:ext uri="{FF2B5EF4-FFF2-40B4-BE49-F238E27FC236}">
                  <a16:creationId xmlns="" xmlns:a16="http://schemas.microsoft.com/office/drawing/2014/main" id="{5D53D1A5-5F03-4688-B187-9CCE6661238B}"/>
                </a:ext>
              </a:extLst>
            </p:cNvPr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1" name="二等辺三角形 13">
                <a:extLst>
                  <a:ext uri="{FF2B5EF4-FFF2-40B4-BE49-F238E27FC236}">
                    <a16:creationId xmlns="" xmlns:a16="http://schemas.microsoft.com/office/drawing/2014/main" id="{6CAAA1AC-6967-4815-8306-7672B4BFFF59}"/>
                  </a:ext>
                </a:extLst>
              </p:cNvPr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二等辺三角形 10">
                <a:extLst>
                  <a:ext uri="{FF2B5EF4-FFF2-40B4-BE49-F238E27FC236}">
                    <a16:creationId xmlns="" xmlns:a16="http://schemas.microsoft.com/office/drawing/2014/main" id="{C062B325-7753-4DAD-9244-318DC89D9F30}"/>
                  </a:ext>
                </a:extLst>
              </p:cNvPr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" name="グループ化 18">
              <a:extLst>
                <a:ext uri="{FF2B5EF4-FFF2-40B4-BE49-F238E27FC236}">
                  <a16:creationId xmlns="" xmlns:a16="http://schemas.microsoft.com/office/drawing/2014/main" id="{E2016CFC-FA9E-41B8-9A52-78EB3AC8995E}"/>
                </a:ext>
              </a:extLst>
            </p:cNvPr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9" name="正方形/長方形 14">
                <a:extLst>
                  <a:ext uri="{FF2B5EF4-FFF2-40B4-BE49-F238E27FC236}">
                    <a16:creationId xmlns="" xmlns:a16="http://schemas.microsoft.com/office/drawing/2014/main" id="{6258EEC5-8F18-44E6-BC1D-B1F00E7B265A}"/>
                  </a:ext>
                </a:extLst>
              </p:cNvPr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" name="正方形/長方形 11">
                <a:extLst>
                  <a:ext uri="{FF2B5EF4-FFF2-40B4-BE49-F238E27FC236}">
                    <a16:creationId xmlns="" xmlns:a16="http://schemas.microsoft.com/office/drawing/2014/main" id="{6AD60B05-A4EE-4EE6-AAC3-AE9E2D217262}"/>
                  </a:ext>
                </a:extLst>
              </p:cNvPr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" name="グループ化 17">
              <a:extLst>
                <a:ext uri="{FF2B5EF4-FFF2-40B4-BE49-F238E27FC236}">
                  <a16:creationId xmlns="" xmlns:a16="http://schemas.microsoft.com/office/drawing/2014/main" id="{FFAA3086-C205-4EF3-B139-BA1E479A683A}"/>
                </a:ext>
              </a:extLst>
            </p:cNvPr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7" name="五角形 15">
                <a:extLst>
                  <a:ext uri="{FF2B5EF4-FFF2-40B4-BE49-F238E27FC236}">
                    <a16:creationId xmlns="" xmlns:a16="http://schemas.microsoft.com/office/drawing/2014/main" id="{AF813CAF-959D-4913-8E1A-6A1FB1E4D96A}"/>
                  </a:ext>
                </a:extLst>
              </p:cNvPr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" name="五角形 12">
                <a:extLst>
                  <a:ext uri="{FF2B5EF4-FFF2-40B4-BE49-F238E27FC236}">
                    <a16:creationId xmlns="" xmlns:a16="http://schemas.microsoft.com/office/drawing/2014/main" id="{F6D2C9F5-D56D-4023-9864-EB493CF16875}"/>
                  </a:ext>
                </a:extLst>
              </p:cNvPr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3" name="正方形/長方形 4">
            <a:extLst>
              <a:ext uri="{FF2B5EF4-FFF2-40B4-BE49-F238E27FC236}">
                <a16:creationId xmlns="" xmlns:a16="http://schemas.microsoft.com/office/drawing/2014/main" id="{C5A3291F-F65C-4332-8B04-B725CA2F82DD}"/>
              </a:ext>
            </a:extLst>
          </p:cNvPr>
          <p:cNvSpPr/>
          <p:nvPr/>
        </p:nvSpPr>
        <p:spPr>
          <a:xfrm>
            <a:off x="0" y="502209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양쪽 대괄호 13">
            <a:extLst>
              <a:ext uri="{FF2B5EF4-FFF2-40B4-BE49-F238E27FC236}">
                <a16:creationId xmlns="" xmlns:a16="http://schemas.microsoft.com/office/drawing/2014/main" id="{2A790D5D-7D9F-4101-8E8F-2B786EC63F7E}"/>
              </a:ext>
            </a:extLst>
          </p:cNvPr>
          <p:cNvSpPr/>
          <p:nvPr/>
        </p:nvSpPr>
        <p:spPr>
          <a:xfrm>
            <a:off x="934720" y="2661920"/>
            <a:ext cx="10363200" cy="1894761"/>
          </a:xfrm>
          <a:prstGeom prst="bracketPair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82017F0-09A5-472F-B9AF-0FEA4D609999}"/>
              </a:ext>
            </a:extLst>
          </p:cNvPr>
          <p:cNvSpPr txBox="1"/>
          <p:nvPr/>
        </p:nvSpPr>
        <p:spPr>
          <a:xfrm>
            <a:off x="4931582" y="2991577"/>
            <a:ext cx="23288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rgbClr val="FFC000"/>
                </a:solidFill>
                <a:latin typeface="+mj-ea"/>
                <a:ea typeface="+mj-ea"/>
              </a:rPr>
              <a:t>CHAT</a:t>
            </a:r>
            <a:endParaRPr lang="ko-KR" altLang="en-US" sz="6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640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86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CHAT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C:\Users\user\Desktop\커넥티드카1차플젝\IMG\LPG-friends_1\01_Ma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0083" y="1809017"/>
            <a:ext cx="9407035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1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86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CHAT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8" name="Picture 2" descr="C:\Users\user\Desktop\커넥티드카1차플젝\IMG\LPG-friends_1\02_Main-&amp;gt;11cha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7286" y="1788502"/>
            <a:ext cx="9313433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1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86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CHAT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C:\Users\user\Desktop\커넥티드카1차플젝\IMG\LPG-friends_1\03_Main-&amp;gt;search friend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5576" y="1846996"/>
            <a:ext cx="9454545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1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86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CHAT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 descr="C:\Users\user\Desktop\커넥티드카1차플젝\IMG\LPG-friends_1\04_Main-&amp;gt;add friend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1751" y="1890225"/>
            <a:ext cx="9454545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1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86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CHAT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 descr="C:\Users\user\Desktop\커넥티드카1차플젝\IMG\LPG-friends_1\05_Main-&amp;gt; invite chec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6106" y="1838325"/>
            <a:ext cx="9454545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1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>
              <a:lumMod val="75000"/>
            </a:schemeClr>
          </a:fgClr>
          <a:bgClr>
            <a:schemeClr val="accent4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">
            <a:extLst>
              <a:ext uri="{FF2B5EF4-FFF2-40B4-BE49-F238E27FC236}">
                <a16:creationId xmlns="" xmlns:a16="http://schemas.microsoft.com/office/drawing/2014/main" id="{177DF1E8-492E-40FA-B694-5BA0D6E277A8}"/>
              </a:ext>
            </a:extLst>
          </p:cNvPr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0">
            <a:extLst>
              <a:ext uri="{FF2B5EF4-FFF2-40B4-BE49-F238E27FC236}">
                <a16:creationId xmlns="" xmlns:a16="http://schemas.microsoft.com/office/drawing/2014/main" id="{5E872116-782A-427F-B108-9E72B220E406}"/>
              </a:ext>
            </a:extLst>
          </p:cNvPr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4" name="グループ化 19">
              <a:extLst>
                <a:ext uri="{FF2B5EF4-FFF2-40B4-BE49-F238E27FC236}">
                  <a16:creationId xmlns="" xmlns:a16="http://schemas.microsoft.com/office/drawing/2014/main" id="{5D53D1A5-5F03-4688-B187-9CCE6661238B}"/>
                </a:ext>
              </a:extLst>
            </p:cNvPr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1" name="二等辺三角形 13">
                <a:extLst>
                  <a:ext uri="{FF2B5EF4-FFF2-40B4-BE49-F238E27FC236}">
                    <a16:creationId xmlns="" xmlns:a16="http://schemas.microsoft.com/office/drawing/2014/main" id="{6CAAA1AC-6967-4815-8306-7672B4BFFF59}"/>
                  </a:ext>
                </a:extLst>
              </p:cNvPr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二等辺三角形 10">
                <a:extLst>
                  <a:ext uri="{FF2B5EF4-FFF2-40B4-BE49-F238E27FC236}">
                    <a16:creationId xmlns="" xmlns:a16="http://schemas.microsoft.com/office/drawing/2014/main" id="{C062B325-7753-4DAD-9244-318DC89D9F30}"/>
                  </a:ext>
                </a:extLst>
              </p:cNvPr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" name="グループ化 18">
              <a:extLst>
                <a:ext uri="{FF2B5EF4-FFF2-40B4-BE49-F238E27FC236}">
                  <a16:creationId xmlns="" xmlns:a16="http://schemas.microsoft.com/office/drawing/2014/main" id="{E2016CFC-FA9E-41B8-9A52-78EB3AC8995E}"/>
                </a:ext>
              </a:extLst>
            </p:cNvPr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9" name="正方形/長方形 14">
                <a:extLst>
                  <a:ext uri="{FF2B5EF4-FFF2-40B4-BE49-F238E27FC236}">
                    <a16:creationId xmlns="" xmlns:a16="http://schemas.microsoft.com/office/drawing/2014/main" id="{6258EEC5-8F18-44E6-BC1D-B1F00E7B265A}"/>
                  </a:ext>
                </a:extLst>
              </p:cNvPr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0" name="正方形/長方形 11">
                <a:extLst>
                  <a:ext uri="{FF2B5EF4-FFF2-40B4-BE49-F238E27FC236}">
                    <a16:creationId xmlns="" xmlns:a16="http://schemas.microsoft.com/office/drawing/2014/main" id="{6AD60B05-A4EE-4EE6-AAC3-AE9E2D217262}"/>
                  </a:ext>
                </a:extLst>
              </p:cNvPr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" name="グループ化 17">
              <a:extLst>
                <a:ext uri="{FF2B5EF4-FFF2-40B4-BE49-F238E27FC236}">
                  <a16:creationId xmlns="" xmlns:a16="http://schemas.microsoft.com/office/drawing/2014/main" id="{FFAA3086-C205-4EF3-B139-BA1E479A683A}"/>
                </a:ext>
              </a:extLst>
            </p:cNvPr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7" name="五角形 15">
                <a:extLst>
                  <a:ext uri="{FF2B5EF4-FFF2-40B4-BE49-F238E27FC236}">
                    <a16:creationId xmlns="" xmlns:a16="http://schemas.microsoft.com/office/drawing/2014/main" id="{AF813CAF-959D-4913-8E1A-6A1FB1E4D96A}"/>
                  </a:ext>
                </a:extLst>
              </p:cNvPr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" name="五角形 12">
                <a:extLst>
                  <a:ext uri="{FF2B5EF4-FFF2-40B4-BE49-F238E27FC236}">
                    <a16:creationId xmlns="" xmlns:a16="http://schemas.microsoft.com/office/drawing/2014/main" id="{F6D2C9F5-D56D-4023-9864-EB493CF16875}"/>
                  </a:ext>
                </a:extLst>
              </p:cNvPr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3" name="正方形/長方形 4">
            <a:extLst>
              <a:ext uri="{FF2B5EF4-FFF2-40B4-BE49-F238E27FC236}">
                <a16:creationId xmlns="" xmlns:a16="http://schemas.microsoft.com/office/drawing/2014/main" id="{C5A3291F-F65C-4332-8B04-B725CA2F82DD}"/>
              </a:ext>
            </a:extLst>
          </p:cNvPr>
          <p:cNvSpPr/>
          <p:nvPr/>
        </p:nvSpPr>
        <p:spPr>
          <a:xfrm>
            <a:off x="0" y="502209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양쪽 대괄호 13">
            <a:extLst>
              <a:ext uri="{FF2B5EF4-FFF2-40B4-BE49-F238E27FC236}">
                <a16:creationId xmlns="" xmlns:a16="http://schemas.microsoft.com/office/drawing/2014/main" id="{2A790D5D-7D9F-4101-8E8F-2B786EC63F7E}"/>
              </a:ext>
            </a:extLst>
          </p:cNvPr>
          <p:cNvSpPr/>
          <p:nvPr/>
        </p:nvSpPr>
        <p:spPr>
          <a:xfrm>
            <a:off x="934720" y="2661920"/>
            <a:ext cx="10363200" cy="1894761"/>
          </a:xfrm>
          <a:prstGeom prst="bracketPair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82017F0-09A5-472F-B9AF-0FEA4D609999}"/>
              </a:ext>
            </a:extLst>
          </p:cNvPr>
          <p:cNvSpPr txBox="1"/>
          <p:nvPr/>
        </p:nvSpPr>
        <p:spPr>
          <a:xfrm>
            <a:off x="3911710" y="2991577"/>
            <a:ext cx="47900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err="1" smtClean="0">
                <a:solidFill>
                  <a:srgbClr val="FFC000"/>
                </a:solidFill>
                <a:latin typeface="+mj-ea"/>
                <a:ea typeface="+mj-ea"/>
              </a:rPr>
              <a:t>QnA</a:t>
            </a:r>
            <a:r>
              <a:rPr lang="en-US" altLang="ko-KR" sz="6600" b="1" dirty="0" smtClean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ko-KR" altLang="en-US" sz="6600" b="1" dirty="0" smtClean="0">
                <a:solidFill>
                  <a:srgbClr val="FFC000"/>
                </a:solidFill>
                <a:latin typeface="+mj-ea"/>
                <a:ea typeface="+mj-ea"/>
              </a:rPr>
              <a:t>게시판</a:t>
            </a:r>
            <a:endParaRPr lang="ko-KR" altLang="en-US" sz="6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640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3682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err="1" smtClean="0">
                <a:solidFill>
                  <a:schemeClr val="bg1"/>
                </a:solidFill>
                <a:latin typeface="+mj-ea"/>
                <a:ea typeface="+mj-ea"/>
              </a:rPr>
              <a:t>QnA</a:t>
            </a:r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게시판</a:t>
            </a:r>
            <a:endParaRPr kumimoji="1" lang="en-US" altLang="ja-JP" sz="5400" b="1" spc="-3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4" name="Picture 2" descr="C:\Users\user\Desktop\커넥티드카1차플젝\IMG\회원가입\08_자주하는 질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4125" y="1776900"/>
            <a:ext cx="6137704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1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3682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err="1" smtClean="0">
                <a:solidFill>
                  <a:schemeClr val="bg1"/>
                </a:solidFill>
                <a:latin typeface="+mj-ea"/>
                <a:ea typeface="+mj-ea"/>
              </a:rPr>
              <a:t>QnA</a:t>
            </a:r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게시판</a:t>
            </a:r>
            <a:endParaRPr kumimoji="1" lang="en-US" altLang="ja-JP" sz="5400" b="1" spc="-3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38" name="Picture 2" descr="C:\Users\user\Desktop\커넥티드카1차플젝\IMG\회원가입\07_Q&amp;amp;A작성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6325" y="1759682"/>
            <a:ext cx="4614626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1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41420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3682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err="1" smtClean="0">
                <a:solidFill>
                  <a:schemeClr val="bg1"/>
                </a:solidFill>
                <a:latin typeface="+mj-ea"/>
                <a:ea typeface="+mj-ea"/>
              </a:rPr>
              <a:t>QnA</a:t>
            </a:r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게시판</a:t>
            </a:r>
            <a:endParaRPr kumimoji="1" lang="en-US" altLang="ja-JP" sz="5400" b="1" spc="-3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62" name="Picture 2" descr="C:\Users\user\Desktop\커넥티드카1차플젝\IMG\회원가입\06_문의 게시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1367" y="1732085"/>
            <a:ext cx="6782609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1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esktop\커넥티드카1차플젝\IMG\회원가입\01_로그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89" y="1871662"/>
            <a:ext cx="8127351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556590" y="1460994"/>
            <a:ext cx="3869636" cy="1134834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467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600" b="1" dirty="0">
                  <a:solidFill>
                    <a:srgbClr val="1F3359"/>
                  </a:solidFill>
                </a:rPr>
                <a:t>2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9112094" y="1082723"/>
            <a:ext cx="2506749" cy="550548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4592227" y="3394213"/>
            <a:ext cx="3007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pc="-300" dirty="0" smtClean="0">
                <a:solidFill>
                  <a:schemeClr val="bg1"/>
                </a:solidFill>
              </a:rPr>
              <a:t>진행 상황</a:t>
            </a:r>
            <a:endParaRPr kumimoji="1" lang="ja-JP" altLang="en-US" sz="6000" b="1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13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132" name="グループ化 130"/>
          <p:cNvGrpSpPr/>
          <p:nvPr/>
        </p:nvGrpSpPr>
        <p:grpSpPr>
          <a:xfrm>
            <a:off x="1195756" y="1961218"/>
            <a:ext cx="9991446" cy="4773523"/>
            <a:chOff x="521982" y="1371711"/>
            <a:chExt cx="10988258" cy="5463556"/>
          </a:xfrm>
        </p:grpSpPr>
        <p:sp>
          <p:nvSpPr>
            <p:cNvPr id="133" name="長方形 51">
              <a:extLst>
                <a:ext uri="{FF2B5EF4-FFF2-40B4-BE49-F238E27FC236}">
                  <a16:creationId xmlns=""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4297328" y="6412546"/>
              <a:ext cx="3597344" cy="4227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ko-KR" altLang="en-US" sz="2400" b="1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인적자원</a:t>
              </a:r>
              <a:endParaRPr lang="ja-JP" altLang="en-US" sz="2400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grpSp>
          <p:nvGrpSpPr>
            <p:cNvPr id="134" name="グループ 26" descr="これは後ろから見た男性の画像です。 ">
              <a:extLst>
                <a:ext uri="{FF2B5EF4-FFF2-40B4-BE49-F238E27FC236}">
                  <a16:creationId xmlns="" xmlns:a16="http://schemas.microsoft.com/office/drawing/2014/main" id="{ABC2A172-1C05-4D6F-B5FB-5CEBE6B7E962}"/>
                </a:ext>
              </a:extLst>
            </p:cNvPr>
            <p:cNvGrpSpPr/>
            <p:nvPr/>
          </p:nvGrpSpPr>
          <p:grpSpPr>
            <a:xfrm>
              <a:off x="4761706" y="3689453"/>
              <a:ext cx="2668588" cy="2679700"/>
              <a:chOff x="4832350" y="3127375"/>
              <a:chExt cx="2668588" cy="2679700"/>
            </a:xfrm>
          </p:grpSpPr>
          <p:sp>
            <p:nvSpPr>
              <p:cNvPr id="229" name="フリーフォーム(F) 5">
                <a:extLst>
                  <a:ext uri="{FF2B5EF4-FFF2-40B4-BE49-F238E27FC236}">
                    <a16:creationId xmlns="" xmlns:a16="http://schemas.microsoft.com/office/drawing/2014/main" id="{A113113D-0844-4CD7-B171-8F00F9D68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4288" y="3810000"/>
                <a:ext cx="1004888" cy="1736725"/>
              </a:xfrm>
              <a:custGeom>
                <a:avLst/>
                <a:gdLst>
                  <a:gd name="T0" fmla="*/ 82 w 175"/>
                  <a:gd name="T1" fmla="*/ 75 h 303"/>
                  <a:gd name="T2" fmla="*/ 172 w 175"/>
                  <a:gd name="T3" fmla="*/ 242 h 303"/>
                  <a:gd name="T4" fmla="*/ 103 w 175"/>
                  <a:gd name="T5" fmla="*/ 242 h 303"/>
                  <a:gd name="T6" fmla="*/ 49 w 175"/>
                  <a:gd name="T7" fmla="*/ 89 h 303"/>
                  <a:gd name="T8" fmla="*/ 22 w 175"/>
                  <a:gd name="T9" fmla="*/ 67 h 303"/>
                  <a:gd name="T10" fmla="*/ 7 w 175"/>
                  <a:gd name="T11" fmla="*/ 36 h 303"/>
                  <a:gd name="T12" fmla="*/ 23 w 175"/>
                  <a:gd name="T13" fmla="*/ 36 h 303"/>
                  <a:gd name="T14" fmla="*/ 35 w 175"/>
                  <a:gd name="T15" fmla="*/ 54 h 303"/>
                  <a:gd name="T16" fmla="*/ 8 w 175"/>
                  <a:gd name="T17" fmla="*/ 5 h 303"/>
                  <a:gd name="T18" fmla="*/ 30 w 175"/>
                  <a:gd name="T19" fmla="*/ 21 h 303"/>
                  <a:gd name="T20" fmla="*/ 51 w 175"/>
                  <a:gd name="T21" fmla="*/ 25 h 303"/>
                  <a:gd name="T22" fmla="*/ 70 w 175"/>
                  <a:gd name="T23" fmla="*/ 49 h 303"/>
                  <a:gd name="T24" fmla="*/ 82 w 175"/>
                  <a:gd name="T25" fmla="*/ 75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5" h="303">
                    <a:moveTo>
                      <a:pt x="82" y="75"/>
                    </a:moveTo>
                    <a:cubicBezTo>
                      <a:pt x="82" y="75"/>
                      <a:pt x="175" y="184"/>
                      <a:pt x="172" y="242"/>
                    </a:cubicBezTo>
                    <a:cubicBezTo>
                      <a:pt x="169" y="299"/>
                      <a:pt x="126" y="303"/>
                      <a:pt x="103" y="242"/>
                    </a:cubicBezTo>
                    <a:cubicBezTo>
                      <a:pt x="81" y="180"/>
                      <a:pt x="49" y="89"/>
                      <a:pt x="49" y="89"/>
                    </a:cubicBezTo>
                    <a:cubicBezTo>
                      <a:pt x="49" y="89"/>
                      <a:pt x="27" y="74"/>
                      <a:pt x="22" y="67"/>
                    </a:cubicBezTo>
                    <a:cubicBezTo>
                      <a:pt x="17" y="61"/>
                      <a:pt x="13" y="39"/>
                      <a:pt x="7" y="36"/>
                    </a:cubicBezTo>
                    <a:cubicBezTo>
                      <a:pt x="0" y="33"/>
                      <a:pt x="12" y="26"/>
                      <a:pt x="23" y="36"/>
                    </a:cubicBezTo>
                    <a:cubicBezTo>
                      <a:pt x="33" y="46"/>
                      <a:pt x="30" y="57"/>
                      <a:pt x="35" y="54"/>
                    </a:cubicBezTo>
                    <a:cubicBezTo>
                      <a:pt x="40" y="50"/>
                      <a:pt x="8" y="10"/>
                      <a:pt x="8" y="5"/>
                    </a:cubicBezTo>
                    <a:cubicBezTo>
                      <a:pt x="9" y="0"/>
                      <a:pt x="30" y="21"/>
                      <a:pt x="30" y="21"/>
                    </a:cubicBezTo>
                    <a:cubicBezTo>
                      <a:pt x="30" y="21"/>
                      <a:pt x="44" y="19"/>
                      <a:pt x="51" y="25"/>
                    </a:cubicBezTo>
                    <a:cubicBezTo>
                      <a:pt x="58" y="30"/>
                      <a:pt x="67" y="43"/>
                      <a:pt x="70" y="49"/>
                    </a:cubicBezTo>
                    <a:cubicBezTo>
                      <a:pt x="72" y="55"/>
                      <a:pt x="75" y="66"/>
                      <a:pt x="82" y="75"/>
                    </a:cubicBezTo>
                    <a:close/>
                  </a:path>
                </a:pathLst>
              </a:custGeom>
              <a:solidFill>
                <a:srgbClr val="F8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0" name="オートシェイプ 3">
                <a:extLst>
                  <a:ext uri="{FF2B5EF4-FFF2-40B4-BE49-F238E27FC236}">
                    <a16:creationId xmlns="" xmlns:a16="http://schemas.microsoft.com/office/drawing/2014/main" id="{CBAFF68D-D572-4371-A91E-AC6024B691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05375" y="3141662"/>
                <a:ext cx="2479675" cy="2665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1" name="フリーフォーム(F) 6">
                <a:extLst>
                  <a:ext uri="{FF2B5EF4-FFF2-40B4-BE49-F238E27FC236}">
                    <a16:creationId xmlns="" xmlns:a16="http://schemas.microsoft.com/office/drawing/2014/main" id="{48C4C649-8470-4879-B490-47F99A11E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0350" y="4210050"/>
                <a:ext cx="752475" cy="1301750"/>
              </a:xfrm>
              <a:custGeom>
                <a:avLst/>
                <a:gdLst>
                  <a:gd name="T0" fmla="*/ 36 w 131"/>
                  <a:gd name="T1" fmla="*/ 0 h 227"/>
                  <a:gd name="T2" fmla="*/ 0 w 131"/>
                  <a:gd name="T3" fmla="*/ 22 h 227"/>
                  <a:gd name="T4" fmla="*/ 94 w 131"/>
                  <a:gd name="T5" fmla="*/ 215 h 227"/>
                  <a:gd name="T6" fmla="*/ 130 w 131"/>
                  <a:gd name="T7" fmla="*/ 168 h 227"/>
                  <a:gd name="T8" fmla="*/ 36 w 131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27">
                    <a:moveTo>
                      <a:pt x="36" y="0"/>
                    </a:moveTo>
                    <a:cubicBezTo>
                      <a:pt x="36" y="0"/>
                      <a:pt x="5" y="19"/>
                      <a:pt x="0" y="22"/>
                    </a:cubicBezTo>
                    <a:cubicBezTo>
                      <a:pt x="0" y="22"/>
                      <a:pt x="64" y="203"/>
                      <a:pt x="94" y="215"/>
                    </a:cubicBezTo>
                    <a:cubicBezTo>
                      <a:pt x="124" y="227"/>
                      <a:pt x="131" y="194"/>
                      <a:pt x="130" y="168"/>
                    </a:cubicBezTo>
                    <a:cubicBezTo>
                      <a:pt x="129" y="138"/>
                      <a:pt x="99" y="55"/>
                      <a:pt x="36" y="0"/>
                    </a:cubicBezTo>
                    <a:close/>
                  </a:path>
                </a:pathLst>
              </a:custGeom>
              <a:solidFill>
                <a:srgbClr val="E5E1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2" name="フリーフォーム(F) 7">
                <a:extLst>
                  <a:ext uri="{FF2B5EF4-FFF2-40B4-BE49-F238E27FC236}">
                    <a16:creationId xmlns="" xmlns:a16="http://schemas.microsoft.com/office/drawing/2014/main" id="{A6D0BE20-D8F3-4E9A-9E7A-BC6FFF63D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150" y="5529263"/>
                <a:ext cx="2451100" cy="257175"/>
              </a:xfrm>
              <a:custGeom>
                <a:avLst/>
                <a:gdLst>
                  <a:gd name="T0" fmla="*/ 1544 w 1544"/>
                  <a:gd name="T1" fmla="*/ 162 h 162"/>
                  <a:gd name="T2" fmla="*/ 0 w 1544"/>
                  <a:gd name="T3" fmla="*/ 162 h 162"/>
                  <a:gd name="T4" fmla="*/ 156 w 1544"/>
                  <a:gd name="T5" fmla="*/ 0 h 162"/>
                  <a:gd name="T6" fmla="*/ 1436 w 1544"/>
                  <a:gd name="T7" fmla="*/ 0 h 162"/>
                  <a:gd name="T8" fmla="*/ 1544 w 1544"/>
                  <a:gd name="T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4" h="162">
                    <a:moveTo>
                      <a:pt x="1544" y="162"/>
                    </a:moveTo>
                    <a:lnTo>
                      <a:pt x="0" y="162"/>
                    </a:lnTo>
                    <a:lnTo>
                      <a:pt x="156" y="0"/>
                    </a:lnTo>
                    <a:lnTo>
                      <a:pt x="1436" y="0"/>
                    </a:lnTo>
                    <a:lnTo>
                      <a:pt x="1544" y="1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FC9E0"/>
                  </a:gs>
                  <a:gs pos="39000">
                    <a:srgbClr val="4BC3E2"/>
                  </a:gs>
                  <a:gs pos="85000">
                    <a:srgbClr val="030341"/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3" name="フリーフォーム(F) 8">
                <a:extLst>
                  <a:ext uri="{FF2B5EF4-FFF2-40B4-BE49-F238E27FC236}">
                    <a16:creationId xmlns="" xmlns:a16="http://schemas.microsoft.com/office/drawing/2014/main" id="{91E2CD51-2ACF-4F68-863C-840F1804E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363" y="4187825"/>
                <a:ext cx="1520825" cy="1598613"/>
              </a:xfrm>
              <a:custGeom>
                <a:avLst/>
                <a:gdLst>
                  <a:gd name="T0" fmla="*/ 265 w 265"/>
                  <a:gd name="T1" fmla="*/ 279 h 279"/>
                  <a:gd name="T2" fmla="*/ 25 w 265"/>
                  <a:gd name="T3" fmla="*/ 279 h 279"/>
                  <a:gd name="T4" fmla="*/ 20 w 265"/>
                  <a:gd name="T5" fmla="*/ 234 h 279"/>
                  <a:gd name="T6" fmla="*/ 20 w 265"/>
                  <a:gd name="T7" fmla="*/ 230 h 279"/>
                  <a:gd name="T8" fmla="*/ 13 w 265"/>
                  <a:gd name="T9" fmla="*/ 171 h 279"/>
                  <a:gd name="T10" fmla="*/ 11 w 265"/>
                  <a:gd name="T11" fmla="*/ 150 h 279"/>
                  <a:gd name="T12" fmla="*/ 10 w 265"/>
                  <a:gd name="T13" fmla="*/ 129 h 279"/>
                  <a:gd name="T14" fmla="*/ 10 w 265"/>
                  <a:gd name="T15" fmla="*/ 34 h 279"/>
                  <a:gd name="T16" fmla="*/ 10 w 265"/>
                  <a:gd name="T17" fmla="*/ 34 h 279"/>
                  <a:gd name="T18" fmla="*/ 65 w 265"/>
                  <a:gd name="T19" fmla="*/ 17 h 279"/>
                  <a:gd name="T20" fmla="*/ 86 w 265"/>
                  <a:gd name="T21" fmla="*/ 1 h 279"/>
                  <a:gd name="T22" fmla="*/ 131 w 265"/>
                  <a:gd name="T23" fmla="*/ 3 h 279"/>
                  <a:gd name="T24" fmla="*/ 132 w 265"/>
                  <a:gd name="T25" fmla="*/ 3 h 279"/>
                  <a:gd name="T26" fmla="*/ 132 w 265"/>
                  <a:gd name="T27" fmla="*/ 3 h 279"/>
                  <a:gd name="T28" fmla="*/ 133 w 265"/>
                  <a:gd name="T29" fmla="*/ 3 h 279"/>
                  <a:gd name="T30" fmla="*/ 169 w 265"/>
                  <a:gd name="T31" fmla="*/ 12 h 279"/>
                  <a:gd name="T32" fmla="*/ 170 w 265"/>
                  <a:gd name="T33" fmla="*/ 13 h 279"/>
                  <a:gd name="T34" fmla="*/ 170 w 265"/>
                  <a:gd name="T35" fmla="*/ 13 h 279"/>
                  <a:gd name="T36" fmla="*/ 171 w 265"/>
                  <a:gd name="T37" fmla="*/ 26 h 279"/>
                  <a:gd name="T38" fmla="*/ 197 w 265"/>
                  <a:gd name="T39" fmla="*/ 31 h 279"/>
                  <a:gd name="T40" fmla="*/ 201 w 265"/>
                  <a:gd name="T41" fmla="*/ 32 h 279"/>
                  <a:gd name="T42" fmla="*/ 251 w 265"/>
                  <a:gd name="T43" fmla="*/ 105 h 279"/>
                  <a:gd name="T44" fmla="*/ 255 w 265"/>
                  <a:gd name="T45" fmla="*/ 151 h 279"/>
                  <a:gd name="T46" fmla="*/ 259 w 265"/>
                  <a:gd name="T47" fmla="*/ 192 h 279"/>
                  <a:gd name="T48" fmla="*/ 262 w 265"/>
                  <a:gd name="T49" fmla="*/ 234 h 279"/>
                  <a:gd name="T50" fmla="*/ 264 w 265"/>
                  <a:gd name="T51" fmla="*/ 266 h 279"/>
                  <a:gd name="T52" fmla="*/ 264 w 265"/>
                  <a:gd name="T53" fmla="*/ 266 h 279"/>
                  <a:gd name="T54" fmla="*/ 265 w 265"/>
                  <a:gd name="T5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279">
                    <a:moveTo>
                      <a:pt x="265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3"/>
                      <a:pt x="23" y="256"/>
                      <a:pt x="20" y="234"/>
                    </a:cubicBezTo>
                    <a:cubicBezTo>
                      <a:pt x="20" y="232"/>
                      <a:pt x="20" y="231"/>
                      <a:pt x="20" y="230"/>
                    </a:cubicBezTo>
                    <a:cubicBezTo>
                      <a:pt x="17" y="211"/>
                      <a:pt x="15" y="191"/>
                      <a:pt x="13" y="171"/>
                    </a:cubicBezTo>
                    <a:cubicBezTo>
                      <a:pt x="13" y="164"/>
                      <a:pt x="12" y="157"/>
                      <a:pt x="11" y="150"/>
                    </a:cubicBezTo>
                    <a:cubicBezTo>
                      <a:pt x="11" y="143"/>
                      <a:pt x="11" y="136"/>
                      <a:pt x="10" y="129"/>
                    </a:cubicBezTo>
                    <a:cubicBezTo>
                      <a:pt x="8" y="78"/>
                      <a:pt x="0" y="42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9" y="26"/>
                      <a:pt x="65" y="17"/>
                      <a:pt x="65" y="17"/>
                    </a:cubicBezTo>
                    <a:cubicBezTo>
                      <a:pt x="65" y="17"/>
                      <a:pt x="70" y="2"/>
                      <a:pt x="86" y="1"/>
                    </a:cubicBezTo>
                    <a:cubicBezTo>
                      <a:pt x="102" y="0"/>
                      <a:pt x="118" y="1"/>
                      <a:pt x="131" y="3"/>
                    </a:cubicBezTo>
                    <a:cubicBezTo>
                      <a:pt x="131" y="3"/>
                      <a:pt x="132" y="3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3" y="3"/>
                      <a:pt x="133" y="3"/>
                    </a:cubicBezTo>
                    <a:cubicBezTo>
                      <a:pt x="152" y="6"/>
                      <a:pt x="167" y="10"/>
                      <a:pt x="169" y="12"/>
                    </a:cubicBezTo>
                    <a:cubicBezTo>
                      <a:pt x="170" y="12"/>
                      <a:pt x="170" y="13"/>
                      <a:pt x="170" y="13"/>
                    </a:cubicBezTo>
                    <a:cubicBezTo>
                      <a:pt x="170" y="13"/>
                      <a:pt x="170" y="13"/>
                      <a:pt x="170" y="13"/>
                    </a:cubicBezTo>
                    <a:cubicBezTo>
                      <a:pt x="171" y="22"/>
                      <a:pt x="171" y="26"/>
                      <a:pt x="171" y="26"/>
                    </a:cubicBezTo>
                    <a:cubicBezTo>
                      <a:pt x="171" y="26"/>
                      <a:pt x="184" y="32"/>
                      <a:pt x="197" y="31"/>
                    </a:cubicBezTo>
                    <a:cubicBezTo>
                      <a:pt x="198" y="31"/>
                      <a:pt x="199" y="31"/>
                      <a:pt x="201" y="32"/>
                    </a:cubicBezTo>
                    <a:cubicBezTo>
                      <a:pt x="216" y="35"/>
                      <a:pt x="247" y="62"/>
                      <a:pt x="251" y="105"/>
                    </a:cubicBezTo>
                    <a:cubicBezTo>
                      <a:pt x="252" y="117"/>
                      <a:pt x="254" y="133"/>
                      <a:pt x="255" y="151"/>
                    </a:cubicBezTo>
                    <a:cubicBezTo>
                      <a:pt x="256" y="164"/>
                      <a:pt x="257" y="178"/>
                      <a:pt x="259" y="192"/>
                    </a:cubicBezTo>
                    <a:cubicBezTo>
                      <a:pt x="260" y="207"/>
                      <a:pt x="261" y="221"/>
                      <a:pt x="262" y="234"/>
                    </a:cubicBezTo>
                    <a:cubicBezTo>
                      <a:pt x="263" y="246"/>
                      <a:pt x="263" y="258"/>
                      <a:pt x="264" y="266"/>
                    </a:cubicBezTo>
                    <a:cubicBezTo>
                      <a:pt x="264" y="266"/>
                      <a:pt x="264" y="266"/>
                      <a:pt x="264" y="266"/>
                    </a:cubicBezTo>
                    <a:cubicBezTo>
                      <a:pt x="264" y="272"/>
                      <a:pt x="265" y="277"/>
                      <a:pt x="265" y="279"/>
                    </a:cubicBezTo>
                    <a:close/>
                  </a:path>
                </a:pathLst>
              </a:custGeom>
              <a:solidFill>
                <a:srgbClr val="E5E1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4" name="フリーフォーム(F) 9">
                <a:extLst>
                  <a:ext uri="{FF2B5EF4-FFF2-40B4-BE49-F238E27FC236}">
                    <a16:creationId xmlns="" xmlns:a16="http://schemas.microsoft.com/office/drawing/2014/main" id="{319F10DD-B9D3-4B3A-8314-9802E27DC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2350" y="4359275"/>
                <a:ext cx="1382713" cy="1152525"/>
              </a:xfrm>
              <a:custGeom>
                <a:avLst/>
                <a:gdLst>
                  <a:gd name="T0" fmla="*/ 227 w 241"/>
                  <a:gd name="T1" fmla="*/ 194 h 201"/>
                  <a:gd name="T2" fmla="*/ 104 w 241"/>
                  <a:gd name="T3" fmla="*/ 200 h 201"/>
                  <a:gd name="T4" fmla="*/ 23 w 241"/>
                  <a:gd name="T5" fmla="*/ 199 h 201"/>
                  <a:gd name="T6" fmla="*/ 38 w 241"/>
                  <a:gd name="T7" fmla="*/ 83 h 201"/>
                  <a:gd name="T8" fmla="*/ 94 w 241"/>
                  <a:gd name="T9" fmla="*/ 4 h 201"/>
                  <a:gd name="T10" fmla="*/ 94 w 241"/>
                  <a:gd name="T11" fmla="*/ 4 h 201"/>
                  <a:gd name="T12" fmla="*/ 106 w 241"/>
                  <a:gd name="T13" fmla="*/ 1 h 201"/>
                  <a:gd name="T14" fmla="*/ 143 w 241"/>
                  <a:gd name="T15" fmla="*/ 57 h 201"/>
                  <a:gd name="T16" fmla="*/ 95 w 241"/>
                  <a:gd name="T17" fmla="*/ 120 h 201"/>
                  <a:gd name="T18" fmla="*/ 76 w 241"/>
                  <a:gd name="T19" fmla="*/ 141 h 201"/>
                  <a:gd name="T20" fmla="*/ 97 w 241"/>
                  <a:gd name="T21" fmla="*/ 141 h 201"/>
                  <a:gd name="T22" fmla="*/ 239 w 241"/>
                  <a:gd name="T23" fmla="*/ 164 h 201"/>
                  <a:gd name="T24" fmla="*/ 227 w 241"/>
                  <a:gd name="T25" fmla="*/ 19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1" h="201">
                    <a:moveTo>
                      <a:pt x="227" y="194"/>
                    </a:moveTo>
                    <a:cubicBezTo>
                      <a:pt x="224" y="194"/>
                      <a:pt x="160" y="198"/>
                      <a:pt x="104" y="200"/>
                    </a:cubicBezTo>
                    <a:cubicBezTo>
                      <a:pt x="66" y="201"/>
                      <a:pt x="32" y="201"/>
                      <a:pt x="23" y="199"/>
                    </a:cubicBezTo>
                    <a:cubicBezTo>
                      <a:pt x="0" y="193"/>
                      <a:pt x="5" y="167"/>
                      <a:pt x="38" y="83"/>
                    </a:cubicBezTo>
                    <a:cubicBezTo>
                      <a:pt x="59" y="29"/>
                      <a:pt x="80" y="10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101" y="0"/>
                      <a:pt x="106" y="1"/>
                      <a:pt x="106" y="1"/>
                    </a:cubicBezTo>
                    <a:cubicBezTo>
                      <a:pt x="123" y="0"/>
                      <a:pt x="145" y="42"/>
                      <a:pt x="143" y="57"/>
                    </a:cubicBezTo>
                    <a:cubicBezTo>
                      <a:pt x="142" y="66"/>
                      <a:pt x="115" y="98"/>
                      <a:pt x="95" y="120"/>
                    </a:cubicBezTo>
                    <a:cubicBezTo>
                      <a:pt x="85" y="132"/>
                      <a:pt x="76" y="141"/>
                      <a:pt x="76" y="141"/>
                    </a:cubicBezTo>
                    <a:cubicBezTo>
                      <a:pt x="76" y="141"/>
                      <a:pt x="85" y="141"/>
                      <a:pt x="97" y="141"/>
                    </a:cubicBezTo>
                    <a:cubicBezTo>
                      <a:pt x="139" y="142"/>
                      <a:pt x="228" y="145"/>
                      <a:pt x="239" y="164"/>
                    </a:cubicBezTo>
                    <a:cubicBezTo>
                      <a:pt x="241" y="169"/>
                      <a:pt x="233" y="194"/>
                      <a:pt x="227" y="194"/>
                    </a:cubicBezTo>
                    <a:close/>
                  </a:path>
                </a:pathLst>
              </a:custGeom>
              <a:solidFill>
                <a:srgbClr val="E5E1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5" name="フリーフォーム(F) 10">
                <a:extLst>
                  <a:ext uri="{FF2B5EF4-FFF2-40B4-BE49-F238E27FC236}">
                    <a16:creationId xmlns="" xmlns:a16="http://schemas.microsoft.com/office/drawing/2014/main" id="{5849D18F-42AB-4436-A00E-CCB48479C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4960938"/>
                <a:ext cx="333375" cy="750888"/>
              </a:xfrm>
              <a:custGeom>
                <a:avLst/>
                <a:gdLst>
                  <a:gd name="T0" fmla="*/ 66 w 66"/>
                  <a:gd name="T1" fmla="*/ 131 h 131"/>
                  <a:gd name="T2" fmla="*/ 23 w 66"/>
                  <a:gd name="T3" fmla="*/ 68 h 131"/>
                  <a:gd name="T4" fmla="*/ 4 w 66"/>
                  <a:gd name="T5" fmla="*/ 25 h 131"/>
                  <a:gd name="T6" fmla="*/ 57 w 66"/>
                  <a:gd name="T7" fmla="*/ 16 h 131"/>
                  <a:gd name="T8" fmla="*/ 64 w 66"/>
                  <a:gd name="T9" fmla="*/ 99 h 131"/>
                  <a:gd name="T10" fmla="*/ 66 w 66"/>
                  <a:gd name="T11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131">
                    <a:moveTo>
                      <a:pt x="66" y="131"/>
                    </a:moveTo>
                    <a:cubicBezTo>
                      <a:pt x="61" y="107"/>
                      <a:pt x="42" y="83"/>
                      <a:pt x="23" y="68"/>
                    </a:cubicBezTo>
                    <a:cubicBezTo>
                      <a:pt x="0" y="51"/>
                      <a:pt x="4" y="25"/>
                      <a:pt x="4" y="25"/>
                    </a:cubicBezTo>
                    <a:cubicBezTo>
                      <a:pt x="21" y="0"/>
                      <a:pt x="41" y="5"/>
                      <a:pt x="57" y="16"/>
                    </a:cubicBezTo>
                    <a:cubicBezTo>
                      <a:pt x="59" y="43"/>
                      <a:pt x="62" y="74"/>
                      <a:pt x="64" y="99"/>
                    </a:cubicBezTo>
                    <a:cubicBezTo>
                      <a:pt x="65" y="111"/>
                      <a:pt x="65" y="123"/>
                      <a:pt x="66" y="131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7289F2">
                      <a:alpha val="0"/>
                    </a:srgbClr>
                  </a:gs>
                  <a:gs pos="26000">
                    <a:srgbClr val="7289F2">
                      <a:alpha val="54000"/>
                    </a:srgbClr>
                  </a:gs>
                </a:gsLst>
                <a:lin ang="7800000" scaled="0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6" name="フリーフォーム:図形 21">
                <a:extLst>
                  <a:ext uri="{FF2B5EF4-FFF2-40B4-BE49-F238E27FC236}">
                    <a16:creationId xmlns="" xmlns:a16="http://schemas.microsoft.com/office/drawing/2014/main" id="{D1D8B039-3C85-439E-9B4E-0AE3B0227E37}"/>
                  </a:ext>
                </a:extLst>
              </p:cNvPr>
              <p:cNvSpPr/>
              <p:nvPr/>
            </p:nvSpPr>
            <p:spPr>
              <a:xfrm rot="20364014">
                <a:off x="6924390" y="4583236"/>
                <a:ext cx="305126" cy="641501"/>
              </a:xfrm>
              <a:custGeom>
                <a:avLst/>
                <a:gdLst>
                  <a:gd name="connsiteX0" fmla="*/ 793 w 453638"/>
                  <a:gd name="connsiteY0" fmla="*/ 10752 h 953733"/>
                  <a:gd name="connsiteX1" fmla="*/ 331787 w 453638"/>
                  <a:gd name="connsiteY1" fmla="*/ 467952 h 953733"/>
                  <a:gd name="connsiteX2" fmla="*/ 436562 w 453638"/>
                  <a:gd name="connsiteY2" fmla="*/ 944202 h 953733"/>
                  <a:gd name="connsiteX3" fmla="*/ 793 w 453638"/>
                  <a:gd name="connsiteY3" fmla="*/ 10752 h 95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638" h="953733">
                    <a:moveTo>
                      <a:pt x="793" y="10752"/>
                    </a:moveTo>
                    <a:cubicBezTo>
                      <a:pt x="-16669" y="-68623"/>
                      <a:pt x="259159" y="312377"/>
                      <a:pt x="331787" y="467952"/>
                    </a:cubicBezTo>
                    <a:cubicBezTo>
                      <a:pt x="404415" y="623527"/>
                      <a:pt x="490934" y="1020005"/>
                      <a:pt x="436562" y="944202"/>
                    </a:cubicBezTo>
                    <a:cubicBezTo>
                      <a:pt x="382190" y="868399"/>
                      <a:pt x="18255" y="90127"/>
                      <a:pt x="793" y="10752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7289F2">
                      <a:alpha val="0"/>
                    </a:srgbClr>
                  </a:gs>
                  <a:gs pos="26000">
                    <a:srgbClr val="7289F2">
                      <a:alpha val="54000"/>
                    </a:srgbClr>
                  </a:gs>
                </a:gsLst>
                <a:lin ang="7800000" scaled="0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7" name="フリーフォーム(F) 11">
                <a:extLst>
                  <a:ext uri="{FF2B5EF4-FFF2-40B4-BE49-F238E27FC236}">
                    <a16:creationId xmlns="" xmlns:a16="http://schemas.microsoft.com/office/drawing/2014/main" id="{9C6C3AB2-1F41-4F9F-A40A-34C6948A2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4297363"/>
                <a:ext cx="1435100" cy="1168400"/>
              </a:xfrm>
              <a:custGeom>
                <a:avLst/>
                <a:gdLst>
                  <a:gd name="T0" fmla="*/ 11 w 250"/>
                  <a:gd name="T1" fmla="*/ 49 h 204"/>
                  <a:gd name="T2" fmla="*/ 103 w 250"/>
                  <a:gd name="T3" fmla="*/ 27 h 204"/>
                  <a:gd name="T4" fmla="*/ 211 w 250"/>
                  <a:gd name="T5" fmla="*/ 135 h 204"/>
                  <a:gd name="T6" fmla="*/ 179 w 250"/>
                  <a:gd name="T7" fmla="*/ 196 h 204"/>
                  <a:gd name="T8" fmla="*/ 10 w 250"/>
                  <a:gd name="T9" fmla="*/ 49 h 204"/>
                  <a:gd name="T10" fmla="*/ 11 w 250"/>
                  <a:gd name="T11" fmla="*/ 4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04">
                    <a:moveTo>
                      <a:pt x="11" y="49"/>
                    </a:moveTo>
                    <a:cubicBezTo>
                      <a:pt x="25" y="11"/>
                      <a:pt x="73" y="0"/>
                      <a:pt x="103" y="27"/>
                    </a:cubicBezTo>
                    <a:cubicBezTo>
                      <a:pt x="136" y="58"/>
                      <a:pt x="187" y="105"/>
                      <a:pt x="211" y="135"/>
                    </a:cubicBezTo>
                    <a:cubicBezTo>
                      <a:pt x="250" y="180"/>
                      <a:pt x="199" y="204"/>
                      <a:pt x="179" y="196"/>
                    </a:cubicBezTo>
                    <a:cubicBezTo>
                      <a:pt x="117" y="171"/>
                      <a:pt x="0" y="117"/>
                      <a:pt x="10" y="49"/>
                    </a:cubicBezTo>
                    <a:cubicBezTo>
                      <a:pt x="10" y="49"/>
                      <a:pt x="11" y="49"/>
                      <a:pt x="11" y="49"/>
                    </a:cubicBezTo>
                    <a:close/>
                  </a:path>
                </a:pathLst>
              </a:custGeom>
              <a:solidFill>
                <a:srgbClr val="E5E1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8" name="フリーフォーム(F) 12">
                <a:extLst>
                  <a:ext uri="{FF2B5EF4-FFF2-40B4-BE49-F238E27FC236}">
                    <a16:creationId xmlns="" xmlns:a16="http://schemas.microsoft.com/office/drawing/2014/main" id="{53D9C9B8-8241-4452-98F4-6F4696E02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0" y="3127375"/>
                <a:ext cx="809625" cy="1135063"/>
              </a:xfrm>
              <a:custGeom>
                <a:avLst/>
                <a:gdLst>
                  <a:gd name="T0" fmla="*/ 138 w 141"/>
                  <a:gd name="T1" fmla="*/ 142 h 198"/>
                  <a:gd name="T2" fmla="*/ 136 w 141"/>
                  <a:gd name="T3" fmla="*/ 150 h 198"/>
                  <a:gd name="T4" fmla="*/ 134 w 141"/>
                  <a:gd name="T5" fmla="*/ 170 h 198"/>
                  <a:gd name="T6" fmla="*/ 128 w 141"/>
                  <a:gd name="T7" fmla="*/ 178 h 198"/>
                  <a:gd name="T8" fmla="*/ 125 w 141"/>
                  <a:gd name="T9" fmla="*/ 179 h 198"/>
                  <a:gd name="T10" fmla="*/ 115 w 141"/>
                  <a:gd name="T11" fmla="*/ 178 h 198"/>
                  <a:gd name="T12" fmla="*/ 109 w 141"/>
                  <a:gd name="T13" fmla="*/ 198 h 198"/>
                  <a:gd name="T14" fmla="*/ 108 w 141"/>
                  <a:gd name="T15" fmla="*/ 197 h 198"/>
                  <a:gd name="T16" fmla="*/ 71 w 141"/>
                  <a:gd name="T17" fmla="*/ 188 h 198"/>
                  <a:gd name="T18" fmla="*/ 71 w 141"/>
                  <a:gd name="T19" fmla="*/ 188 h 198"/>
                  <a:gd name="T20" fmla="*/ 70 w 141"/>
                  <a:gd name="T21" fmla="*/ 188 h 198"/>
                  <a:gd name="T22" fmla="*/ 25 w 141"/>
                  <a:gd name="T23" fmla="*/ 186 h 198"/>
                  <a:gd name="T24" fmla="*/ 26 w 141"/>
                  <a:gd name="T25" fmla="*/ 157 h 198"/>
                  <a:gd name="T26" fmla="*/ 19 w 141"/>
                  <a:gd name="T27" fmla="*/ 125 h 198"/>
                  <a:gd name="T28" fmla="*/ 9 w 141"/>
                  <a:gd name="T29" fmla="*/ 99 h 198"/>
                  <a:gd name="T30" fmla="*/ 0 w 141"/>
                  <a:gd name="T31" fmla="*/ 72 h 198"/>
                  <a:gd name="T32" fmla="*/ 34 w 141"/>
                  <a:gd name="T33" fmla="*/ 18 h 198"/>
                  <a:gd name="T34" fmla="*/ 57 w 141"/>
                  <a:gd name="T35" fmla="*/ 7 h 198"/>
                  <a:gd name="T36" fmla="*/ 76 w 141"/>
                  <a:gd name="T37" fmla="*/ 0 h 198"/>
                  <a:gd name="T38" fmla="*/ 92 w 141"/>
                  <a:gd name="T39" fmla="*/ 9 h 198"/>
                  <a:gd name="T40" fmla="*/ 112 w 141"/>
                  <a:gd name="T41" fmla="*/ 11 h 198"/>
                  <a:gd name="T42" fmla="*/ 124 w 141"/>
                  <a:gd name="T43" fmla="*/ 24 h 198"/>
                  <a:gd name="T44" fmla="*/ 134 w 141"/>
                  <a:gd name="T45" fmla="*/ 37 h 198"/>
                  <a:gd name="T46" fmla="*/ 134 w 141"/>
                  <a:gd name="T47" fmla="*/ 38 h 198"/>
                  <a:gd name="T48" fmla="*/ 134 w 141"/>
                  <a:gd name="T49" fmla="*/ 38 h 198"/>
                  <a:gd name="T50" fmla="*/ 133 w 141"/>
                  <a:gd name="T51" fmla="*/ 39 h 198"/>
                  <a:gd name="T52" fmla="*/ 132 w 141"/>
                  <a:gd name="T53" fmla="*/ 41 h 198"/>
                  <a:gd name="T54" fmla="*/ 131 w 141"/>
                  <a:gd name="T55" fmla="*/ 42 h 198"/>
                  <a:gd name="T56" fmla="*/ 130 w 141"/>
                  <a:gd name="T57" fmla="*/ 42 h 198"/>
                  <a:gd name="T58" fmla="*/ 129 w 141"/>
                  <a:gd name="T59" fmla="*/ 43 h 198"/>
                  <a:gd name="T60" fmla="*/ 129 w 141"/>
                  <a:gd name="T61" fmla="*/ 43 h 198"/>
                  <a:gd name="T62" fmla="*/ 138 w 141"/>
                  <a:gd name="T63" fmla="*/ 90 h 198"/>
                  <a:gd name="T64" fmla="*/ 139 w 141"/>
                  <a:gd name="T65" fmla="*/ 113 h 198"/>
                  <a:gd name="T66" fmla="*/ 138 w 141"/>
                  <a:gd name="T67" fmla="*/ 14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198">
                    <a:moveTo>
                      <a:pt x="138" y="142"/>
                    </a:moveTo>
                    <a:cubicBezTo>
                      <a:pt x="138" y="145"/>
                      <a:pt x="137" y="147"/>
                      <a:pt x="136" y="150"/>
                    </a:cubicBezTo>
                    <a:cubicBezTo>
                      <a:pt x="136" y="151"/>
                      <a:pt x="135" y="166"/>
                      <a:pt x="134" y="170"/>
                    </a:cubicBezTo>
                    <a:cubicBezTo>
                      <a:pt x="134" y="172"/>
                      <a:pt x="132" y="177"/>
                      <a:pt x="128" y="178"/>
                    </a:cubicBezTo>
                    <a:cubicBezTo>
                      <a:pt x="127" y="179"/>
                      <a:pt x="126" y="179"/>
                      <a:pt x="125" y="179"/>
                    </a:cubicBezTo>
                    <a:cubicBezTo>
                      <a:pt x="118" y="178"/>
                      <a:pt x="115" y="178"/>
                      <a:pt x="115" y="178"/>
                    </a:cubicBezTo>
                    <a:cubicBezTo>
                      <a:pt x="115" y="178"/>
                      <a:pt x="108" y="189"/>
                      <a:pt x="109" y="198"/>
                    </a:cubicBezTo>
                    <a:cubicBezTo>
                      <a:pt x="109" y="198"/>
                      <a:pt x="109" y="197"/>
                      <a:pt x="108" y="197"/>
                    </a:cubicBezTo>
                    <a:cubicBezTo>
                      <a:pt x="106" y="195"/>
                      <a:pt x="91" y="191"/>
                      <a:pt x="71" y="188"/>
                    </a:cubicBezTo>
                    <a:cubicBezTo>
                      <a:pt x="71" y="188"/>
                      <a:pt x="71" y="188"/>
                      <a:pt x="71" y="188"/>
                    </a:cubicBezTo>
                    <a:cubicBezTo>
                      <a:pt x="71" y="188"/>
                      <a:pt x="70" y="188"/>
                      <a:pt x="70" y="188"/>
                    </a:cubicBezTo>
                    <a:cubicBezTo>
                      <a:pt x="57" y="186"/>
                      <a:pt x="41" y="185"/>
                      <a:pt x="25" y="186"/>
                    </a:cubicBezTo>
                    <a:cubicBezTo>
                      <a:pt x="25" y="186"/>
                      <a:pt x="27" y="173"/>
                      <a:pt x="26" y="157"/>
                    </a:cubicBezTo>
                    <a:cubicBezTo>
                      <a:pt x="25" y="147"/>
                      <a:pt x="23" y="135"/>
                      <a:pt x="19" y="125"/>
                    </a:cubicBezTo>
                    <a:cubicBezTo>
                      <a:pt x="15" y="116"/>
                      <a:pt x="12" y="107"/>
                      <a:pt x="9" y="99"/>
                    </a:cubicBezTo>
                    <a:cubicBezTo>
                      <a:pt x="4" y="84"/>
                      <a:pt x="0" y="73"/>
                      <a:pt x="0" y="72"/>
                    </a:cubicBezTo>
                    <a:cubicBezTo>
                      <a:pt x="0" y="71"/>
                      <a:pt x="4" y="33"/>
                      <a:pt x="34" y="18"/>
                    </a:cubicBezTo>
                    <a:cubicBezTo>
                      <a:pt x="34" y="18"/>
                      <a:pt x="49" y="6"/>
                      <a:pt x="57" y="7"/>
                    </a:cubicBezTo>
                    <a:cubicBezTo>
                      <a:pt x="66" y="8"/>
                      <a:pt x="72" y="0"/>
                      <a:pt x="76" y="0"/>
                    </a:cubicBezTo>
                    <a:cubicBezTo>
                      <a:pt x="80" y="0"/>
                      <a:pt x="85" y="7"/>
                      <a:pt x="92" y="9"/>
                    </a:cubicBezTo>
                    <a:cubicBezTo>
                      <a:pt x="100" y="12"/>
                      <a:pt x="107" y="7"/>
                      <a:pt x="112" y="11"/>
                    </a:cubicBezTo>
                    <a:cubicBezTo>
                      <a:pt x="116" y="14"/>
                      <a:pt x="121" y="24"/>
                      <a:pt x="124" y="24"/>
                    </a:cubicBezTo>
                    <a:cubicBezTo>
                      <a:pt x="127" y="24"/>
                      <a:pt x="136" y="31"/>
                      <a:pt x="134" y="37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9"/>
                      <a:pt x="134" y="39"/>
                      <a:pt x="133" y="39"/>
                    </a:cubicBezTo>
                    <a:cubicBezTo>
                      <a:pt x="133" y="40"/>
                      <a:pt x="133" y="40"/>
                      <a:pt x="132" y="41"/>
                    </a:cubicBezTo>
                    <a:cubicBezTo>
                      <a:pt x="132" y="41"/>
                      <a:pt x="131" y="41"/>
                      <a:pt x="131" y="42"/>
                    </a:cubicBezTo>
                    <a:cubicBezTo>
                      <a:pt x="131" y="42"/>
                      <a:pt x="130" y="42"/>
                      <a:pt x="130" y="42"/>
                    </a:cubicBezTo>
                    <a:cubicBezTo>
                      <a:pt x="130" y="43"/>
                      <a:pt x="130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9" y="43"/>
                      <a:pt x="139" y="82"/>
                      <a:pt x="138" y="90"/>
                    </a:cubicBezTo>
                    <a:cubicBezTo>
                      <a:pt x="138" y="97"/>
                      <a:pt x="137" y="106"/>
                      <a:pt x="139" y="113"/>
                    </a:cubicBezTo>
                    <a:cubicBezTo>
                      <a:pt x="141" y="118"/>
                      <a:pt x="141" y="129"/>
                      <a:pt x="138" y="142"/>
                    </a:cubicBezTo>
                    <a:close/>
                  </a:path>
                </a:pathLst>
              </a:custGeom>
              <a:solidFill>
                <a:srgbClr val="F8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9" name="フリーフォーム 13">
                <a:extLst>
                  <a:ext uri="{FF2B5EF4-FFF2-40B4-BE49-F238E27FC236}">
                    <a16:creationId xmlns="" xmlns:a16="http://schemas.microsoft.com/office/drawing/2014/main" id="{104737AB-59A7-4247-842C-6F97799DA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0" y="3127375"/>
                <a:ext cx="781050" cy="900113"/>
              </a:xfrm>
              <a:custGeom>
                <a:avLst/>
                <a:gdLst>
                  <a:gd name="T0" fmla="*/ 134 w 136"/>
                  <a:gd name="T1" fmla="*/ 37 h 157"/>
                  <a:gd name="T2" fmla="*/ 134 w 136"/>
                  <a:gd name="T3" fmla="*/ 38 h 157"/>
                  <a:gd name="T4" fmla="*/ 134 w 136"/>
                  <a:gd name="T5" fmla="*/ 38 h 157"/>
                  <a:gd name="T6" fmla="*/ 133 w 136"/>
                  <a:gd name="T7" fmla="*/ 39 h 157"/>
                  <a:gd name="T8" fmla="*/ 132 w 136"/>
                  <a:gd name="T9" fmla="*/ 41 h 157"/>
                  <a:gd name="T10" fmla="*/ 129 w 136"/>
                  <a:gd name="T11" fmla="*/ 43 h 157"/>
                  <a:gd name="T12" fmla="*/ 129 w 136"/>
                  <a:gd name="T13" fmla="*/ 43 h 157"/>
                  <a:gd name="T14" fmla="*/ 127 w 136"/>
                  <a:gd name="T15" fmla="*/ 79 h 157"/>
                  <a:gd name="T16" fmla="*/ 97 w 136"/>
                  <a:gd name="T17" fmla="*/ 111 h 157"/>
                  <a:gd name="T18" fmla="*/ 85 w 136"/>
                  <a:gd name="T19" fmla="*/ 140 h 157"/>
                  <a:gd name="T20" fmla="*/ 85 w 136"/>
                  <a:gd name="T21" fmla="*/ 157 h 157"/>
                  <a:gd name="T22" fmla="*/ 26 w 136"/>
                  <a:gd name="T23" fmla="*/ 157 h 157"/>
                  <a:gd name="T24" fmla="*/ 19 w 136"/>
                  <a:gd name="T25" fmla="*/ 125 h 157"/>
                  <a:gd name="T26" fmla="*/ 9 w 136"/>
                  <a:gd name="T27" fmla="*/ 99 h 157"/>
                  <a:gd name="T28" fmla="*/ 0 w 136"/>
                  <a:gd name="T29" fmla="*/ 72 h 157"/>
                  <a:gd name="T30" fmla="*/ 34 w 136"/>
                  <a:gd name="T31" fmla="*/ 18 h 157"/>
                  <a:gd name="T32" fmla="*/ 57 w 136"/>
                  <a:gd name="T33" fmla="*/ 7 h 157"/>
                  <a:gd name="T34" fmla="*/ 76 w 136"/>
                  <a:gd name="T35" fmla="*/ 0 h 157"/>
                  <a:gd name="T36" fmla="*/ 92 w 136"/>
                  <a:gd name="T37" fmla="*/ 9 h 157"/>
                  <a:gd name="T38" fmla="*/ 112 w 136"/>
                  <a:gd name="T39" fmla="*/ 11 h 157"/>
                  <a:gd name="T40" fmla="*/ 124 w 136"/>
                  <a:gd name="T41" fmla="*/ 24 h 157"/>
                  <a:gd name="T42" fmla="*/ 134 w 136"/>
                  <a:gd name="T43" fmla="*/ 3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6" h="157">
                    <a:moveTo>
                      <a:pt x="134" y="37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9"/>
                      <a:pt x="134" y="39"/>
                      <a:pt x="133" y="39"/>
                    </a:cubicBezTo>
                    <a:cubicBezTo>
                      <a:pt x="133" y="40"/>
                      <a:pt x="133" y="40"/>
                      <a:pt x="132" y="41"/>
                    </a:cubicBezTo>
                    <a:cubicBezTo>
                      <a:pt x="131" y="42"/>
                      <a:pt x="130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97" y="111"/>
                      <a:pt x="97" y="111"/>
                      <a:pt x="97" y="111"/>
                    </a:cubicBezTo>
                    <a:cubicBezTo>
                      <a:pt x="89" y="119"/>
                      <a:pt x="85" y="129"/>
                      <a:pt x="85" y="140"/>
                    </a:cubicBezTo>
                    <a:cubicBezTo>
                      <a:pt x="85" y="157"/>
                      <a:pt x="85" y="157"/>
                      <a:pt x="85" y="157"/>
                    </a:cubicBezTo>
                    <a:cubicBezTo>
                      <a:pt x="26" y="157"/>
                      <a:pt x="26" y="157"/>
                      <a:pt x="26" y="157"/>
                    </a:cubicBezTo>
                    <a:cubicBezTo>
                      <a:pt x="25" y="147"/>
                      <a:pt x="23" y="135"/>
                      <a:pt x="19" y="125"/>
                    </a:cubicBezTo>
                    <a:cubicBezTo>
                      <a:pt x="15" y="116"/>
                      <a:pt x="12" y="107"/>
                      <a:pt x="9" y="99"/>
                    </a:cubicBezTo>
                    <a:cubicBezTo>
                      <a:pt x="4" y="84"/>
                      <a:pt x="0" y="73"/>
                      <a:pt x="0" y="72"/>
                    </a:cubicBezTo>
                    <a:cubicBezTo>
                      <a:pt x="0" y="71"/>
                      <a:pt x="4" y="33"/>
                      <a:pt x="34" y="18"/>
                    </a:cubicBezTo>
                    <a:cubicBezTo>
                      <a:pt x="34" y="18"/>
                      <a:pt x="49" y="6"/>
                      <a:pt x="57" y="7"/>
                    </a:cubicBezTo>
                    <a:cubicBezTo>
                      <a:pt x="66" y="8"/>
                      <a:pt x="72" y="0"/>
                      <a:pt x="76" y="0"/>
                    </a:cubicBezTo>
                    <a:cubicBezTo>
                      <a:pt x="80" y="0"/>
                      <a:pt x="85" y="7"/>
                      <a:pt x="92" y="9"/>
                    </a:cubicBezTo>
                    <a:cubicBezTo>
                      <a:pt x="100" y="12"/>
                      <a:pt x="107" y="7"/>
                      <a:pt x="112" y="11"/>
                    </a:cubicBezTo>
                    <a:cubicBezTo>
                      <a:pt x="116" y="14"/>
                      <a:pt x="121" y="24"/>
                      <a:pt x="124" y="24"/>
                    </a:cubicBezTo>
                    <a:cubicBezTo>
                      <a:pt x="127" y="24"/>
                      <a:pt x="136" y="31"/>
                      <a:pt x="134" y="37"/>
                    </a:cubicBezTo>
                    <a:close/>
                  </a:path>
                </a:pathLst>
              </a:custGeom>
              <a:gradFill>
                <a:gsLst>
                  <a:gs pos="75000">
                    <a:srgbClr val="F7BDBB"/>
                  </a:gs>
                  <a:gs pos="100000">
                    <a:srgbClr val="F7BDBB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0" name="フリーフォーム(F) 14">
                <a:extLst>
                  <a:ext uri="{FF2B5EF4-FFF2-40B4-BE49-F238E27FC236}">
                    <a16:creationId xmlns="" xmlns:a16="http://schemas.microsoft.com/office/drawing/2014/main" id="{A4EE508E-C139-4549-AD46-4E5E82F75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0" y="3127375"/>
                <a:ext cx="781050" cy="566738"/>
              </a:xfrm>
              <a:custGeom>
                <a:avLst/>
                <a:gdLst>
                  <a:gd name="T0" fmla="*/ 134 w 136"/>
                  <a:gd name="T1" fmla="*/ 37 h 99"/>
                  <a:gd name="T2" fmla="*/ 134 w 136"/>
                  <a:gd name="T3" fmla="*/ 38 h 99"/>
                  <a:gd name="T4" fmla="*/ 134 w 136"/>
                  <a:gd name="T5" fmla="*/ 38 h 99"/>
                  <a:gd name="T6" fmla="*/ 133 w 136"/>
                  <a:gd name="T7" fmla="*/ 39 h 99"/>
                  <a:gd name="T8" fmla="*/ 132 w 136"/>
                  <a:gd name="T9" fmla="*/ 41 h 99"/>
                  <a:gd name="T10" fmla="*/ 131 w 136"/>
                  <a:gd name="T11" fmla="*/ 42 h 99"/>
                  <a:gd name="T12" fmla="*/ 130 w 136"/>
                  <a:gd name="T13" fmla="*/ 42 h 99"/>
                  <a:gd name="T14" fmla="*/ 129 w 136"/>
                  <a:gd name="T15" fmla="*/ 43 h 99"/>
                  <a:gd name="T16" fmla="*/ 129 w 136"/>
                  <a:gd name="T17" fmla="*/ 43 h 99"/>
                  <a:gd name="T18" fmla="*/ 72 w 136"/>
                  <a:gd name="T19" fmla="*/ 96 h 99"/>
                  <a:gd name="T20" fmla="*/ 70 w 136"/>
                  <a:gd name="T21" fmla="*/ 99 h 99"/>
                  <a:gd name="T22" fmla="*/ 9 w 136"/>
                  <a:gd name="T23" fmla="*/ 99 h 99"/>
                  <a:gd name="T24" fmla="*/ 0 w 136"/>
                  <a:gd name="T25" fmla="*/ 72 h 99"/>
                  <a:gd name="T26" fmla="*/ 34 w 136"/>
                  <a:gd name="T27" fmla="*/ 18 h 99"/>
                  <a:gd name="T28" fmla="*/ 57 w 136"/>
                  <a:gd name="T29" fmla="*/ 7 h 99"/>
                  <a:gd name="T30" fmla="*/ 76 w 136"/>
                  <a:gd name="T31" fmla="*/ 0 h 99"/>
                  <a:gd name="T32" fmla="*/ 92 w 136"/>
                  <a:gd name="T33" fmla="*/ 9 h 99"/>
                  <a:gd name="T34" fmla="*/ 112 w 136"/>
                  <a:gd name="T35" fmla="*/ 11 h 99"/>
                  <a:gd name="T36" fmla="*/ 124 w 136"/>
                  <a:gd name="T37" fmla="*/ 24 h 99"/>
                  <a:gd name="T38" fmla="*/ 134 w 136"/>
                  <a:gd name="T39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99">
                    <a:moveTo>
                      <a:pt x="134" y="37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9"/>
                      <a:pt x="134" y="39"/>
                      <a:pt x="133" y="39"/>
                    </a:cubicBezTo>
                    <a:cubicBezTo>
                      <a:pt x="133" y="40"/>
                      <a:pt x="133" y="40"/>
                      <a:pt x="132" y="41"/>
                    </a:cubicBezTo>
                    <a:cubicBezTo>
                      <a:pt x="132" y="41"/>
                      <a:pt x="131" y="41"/>
                      <a:pt x="131" y="42"/>
                    </a:cubicBezTo>
                    <a:cubicBezTo>
                      <a:pt x="131" y="42"/>
                      <a:pt x="130" y="42"/>
                      <a:pt x="130" y="42"/>
                    </a:cubicBezTo>
                    <a:cubicBezTo>
                      <a:pt x="130" y="43"/>
                      <a:pt x="130" y="43"/>
                      <a:pt x="129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24" y="45"/>
                      <a:pt x="107" y="51"/>
                      <a:pt x="72" y="96"/>
                    </a:cubicBezTo>
                    <a:cubicBezTo>
                      <a:pt x="72" y="97"/>
                      <a:pt x="71" y="98"/>
                      <a:pt x="70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4" y="84"/>
                      <a:pt x="0" y="73"/>
                      <a:pt x="0" y="72"/>
                    </a:cubicBezTo>
                    <a:cubicBezTo>
                      <a:pt x="0" y="71"/>
                      <a:pt x="4" y="33"/>
                      <a:pt x="34" y="18"/>
                    </a:cubicBezTo>
                    <a:cubicBezTo>
                      <a:pt x="34" y="18"/>
                      <a:pt x="49" y="6"/>
                      <a:pt x="57" y="7"/>
                    </a:cubicBezTo>
                    <a:cubicBezTo>
                      <a:pt x="66" y="8"/>
                      <a:pt x="72" y="0"/>
                      <a:pt x="76" y="0"/>
                    </a:cubicBezTo>
                    <a:cubicBezTo>
                      <a:pt x="80" y="0"/>
                      <a:pt x="85" y="7"/>
                      <a:pt x="92" y="9"/>
                    </a:cubicBezTo>
                    <a:cubicBezTo>
                      <a:pt x="100" y="12"/>
                      <a:pt x="107" y="7"/>
                      <a:pt x="112" y="11"/>
                    </a:cubicBezTo>
                    <a:cubicBezTo>
                      <a:pt x="116" y="14"/>
                      <a:pt x="121" y="24"/>
                      <a:pt x="124" y="24"/>
                    </a:cubicBezTo>
                    <a:cubicBezTo>
                      <a:pt x="127" y="24"/>
                      <a:pt x="136" y="31"/>
                      <a:pt x="134" y="37"/>
                    </a:cubicBezTo>
                    <a:close/>
                  </a:path>
                </a:pathLst>
              </a:custGeom>
              <a:solidFill>
                <a:srgbClr val="FA9F9C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1" name="フリーフォーム(F) 15">
                <a:extLst>
                  <a:ext uri="{FF2B5EF4-FFF2-40B4-BE49-F238E27FC236}">
                    <a16:creationId xmlns="" xmlns:a16="http://schemas.microsoft.com/office/drawing/2014/main" id="{59F122DD-9773-48CA-B36A-41383E8FF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675" y="3775075"/>
                <a:ext cx="68263" cy="92075"/>
              </a:xfrm>
              <a:custGeom>
                <a:avLst/>
                <a:gdLst>
                  <a:gd name="T0" fmla="*/ 0 w 12"/>
                  <a:gd name="T1" fmla="*/ 4 h 16"/>
                  <a:gd name="T2" fmla="*/ 6 w 12"/>
                  <a:gd name="T3" fmla="*/ 8 h 16"/>
                  <a:gd name="T4" fmla="*/ 12 w 12"/>
                  <a:gd name="T5" fmla="*/ 16 h 16"/>
                  <a:gd name="T6" fmla="*/ 0 w 12"/>
                  <a:gd name="T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6">
                    <a:moveTo>
                      <a:pt x="0" y="4"/>
                    </a:moveTo>
                    <a:cubicBezTo>
                      <a:pt x="0" y="0"/>
                      <a:pt x="4" y="3"/>
                      <a:pt x="6" y="8"/>
                    </a:cubicBezTo>
                    <a:cubicBezTo>
                      <a:pt x="7" y="13"/>
                      <a:pt x="11" y="16"/>
                      <a:pt x="12" y="16"/>
                    </a:cubicBezTo>
                    <a:cubicBezTo>
                      <a:pt x="12" y="16"/>
                      <a:pt x="1" y="14"/>
                      <a:pt x="0" y="4"/>
                    </a:cubicBezTo>
                    <a:close/>
                  </a:path>
                </a:pathLst>
              </a:custGeom>
              <a:solidFill>
                <a:srgbClr val="0A00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2" name="フリーフォーム(F) 16">
                <a:extLst>
                  <a:ext uri="{FF2B5EF4-FFF2-40B4-BE49-F238E27FC236}">
                    <a16:creationId xmlns="" xmlns:a16="http://schemas.microsoft.com/office/drawing/2014/main" id="{0FEF4D20-2077-46B3-889D-C36948145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4600" y="3792538"/>
                <a:ext cx="131763" cy="360363"/>
              </a:xfrm>
              <a:custGeom>
                <a:avLst/>
                <a:gdLst>
                  <a:gd name="T0" fmla="*/ 23 w 23"/>
                  <a:gd name="T1" fmla="*/ 26 h 63"/>
                  <a:gd name="T2" fmla="*/ 21 w 23"/>
                  <a:gd name="T3" fmla="*/ 34 h 63"/>
                  <a:gd name="T4" fmla="*/ 19 w 23"/>
                  <a:gd name="T5" fmla="*/ 54 h 63"/>
                  <a:gd name="T6" fmla="*/ 13 w 23"/>
                  <a:gd name="T7" fmla="*/ 62 h 63"/>
                  <a:gd name="T8" fmla="*/ 10 w 23"/>
                  <a:gd name="T9" fmla="*/ 63 h 63"/>
                  <a:gd name="T10" fmla="*/ 0 w 23"/>
                  <a:gd name="T11" fmla="*/ 62 h 63"/>
                  <a:gd name="T12" fmla="*/ 5 w 23"/>
                  <a:gd name="T13" fmla="*/ 0 h 63"/>
                  <a:gd name="T14" fmla="*/ 13 w 23"/>
                  <a:gd name="T15" fmla="*/ 1 h 63"/>
                  <a:gd name="T16" fmla="*/ 23 w 23"/>
                  <a:gd name="T17" fmla="*/ 2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3">
                    <a:moveTo>
                      <a:pt x="23" y="26"/>
                    </a:moveTo>
                    <a:cubicBezTo>
                      <a:pt x="23" y="29"/>
                      <a:pt x="22" y="31"/>
                      <a:pt x="21" y="34"/>
                    </a:cubicBezTo>
                    <a:cubicBezTo>
                      <a:pt x="21" y="35"/>
                      <a:pt x="20" y="50"/>
                      <a:pt x="19" y="54"/>
                    </a:cubicBezTo>
                    <a:cubicBezTo>
                      <a:pt x="19" y="56"/>
                      <a:pt x="17" y="61"/>
                      <a:pt x="13" y="62"/>
                    </a:cubicBezTo>
                    <a:cubicBezTo>
                      <a:pt x="12" y="63"/>
                      <a:pt x="11" y="63"/>
                      <a:pt x="10" y="63"/>
                    </a:cubicBezTo>
                    <a:cubicBezTo>
                      <a:pt x="3" y="62"/>
                      <a:pt x="0" y="62"/>
                      <a:pt x="0" y="62"/>
                    </a:cubicBezTo>
                    <a:cubicBezTo>
                      <a:pt x="0" y="62"/>
                      <a:pt x="8" y="22"/>
                      <a:pt x="5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7" y="19"/>
                      <a:pt x="23" y="26"/>
                    </a:cubicBezTo>
                    <a:close/>
                  </a:path>
                </a:pathLst>
              </a:custGeom>
              <a:solidFill>
                <a:srgbClr val="FA9F9C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3" name="フリーフォーム(F) 17">
                <a:extLst>
                  <a:ext uri="{FF2B5EF4-FFF2-40B4-BE49-F238E27FC236}">
                    <a16:creationId xmlns="" xmlns:a16="http://schemas.microsoft.com/office/drawing/2014/main" id="{3E67FC6E-679C-4B7D-9F05-FF6856EDE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4600" y="4010025"/>
                <a:ext cx="74613" cy="142875"/>
              </a:xfrm>
              <a:custGeom>
                <a:avLst/>
                <a:gdLst>
                  <a:gd name="T0" fmla="*/ 13 w 13"/>
                  <a:gd name="T1" fmla="*/ 24 h 25"/>
                  <a:gd name="T2" fmla="*/ 10 w 13"/>
                  <a:gd name="T3" fmla="*/ 25 h 25"/>
                  <a:gd name="T4" fmla="*/ 0 w 13"/>
                  <a:gd name="T5" fmla="*/ 24 h 25"/>
                  <a:gd name="T6" fmla="*/ 4 w 13"/>
                  <a:gd name="T7" fmla="*/ 0 h 25"/>
                  <a:gd name="T8" fmla="*/ 13 w 13"/>
                  <a:gd name="T9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5">
                    <a:moveTo>
                      <a:pt x="13" y="24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3" y="24"/>
                      <a:pt x="0" y="24"/>
                      <a:pt x="0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9"/>
                      <a:pt x="9" y="18"/>
                      <a:pt x="13" y="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BC3E2">
                      <a:alpha val="63000"/>
                    </a:srgbClr>
                  </a:gs>
                  <a:gs pos="51000">
                    <a:srgbClr val="4BC3E2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4" name="フリーフォーム(F) 18">
                <a:extLst>
                  <a:ext uri="{FF2B5EF4-FFF2-40B4-BE49-F238E27FC236}">
                    <a16:creationId xmlns="" xmlns:a16="http://schemas.microsoft.com/office/drawing/2014/main" id="{3E28299F-82DC-4BAC-A5BB-7B5EA5A95B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2350" y="3162300"/>
                <a:ext cx="1503363" cy="2624138"/>
              </a:xfrm>
              <a:custGeom>
                <a:avLst/>
                <a:gdLst>
                  <a:gd name="T0" fmla="*/ 258 w 262"/>
                  <a:gd name="T1" fmla="*/ 413 h 458"/>
                  <a:gd name="T2" fmla="*/ 208 w 262"/>
                  <a:gd name="T3" fmla="*/ 314 h 458"/>
                  <a:gd name="T4" fmla="*/ 214 w 262"/>
                  <a:gd name="T5" fmla="*/ 201 h 458"/>
                  <a:gd name="T6" fmla="*/ 225 w 262"/>
                  <a:gd name="T7" fmla="*/ 192 h 458"/>
                  <a:gd name="T8" fmla="*/ 217 w 262"/>
                  <a:gd name="T9" fmla="*/ 182 h 458"/>
                  <a:gd name="T10" fmla="*/ 216 w 262"/>
                  <a:gd name="T11" fmla="*/ 182 h 458"/>
                  <a:gd name="T12" fmla="*/ 216 w 262"/>
                  <a:gd name="T13" fmla="*/ 182 h 458"/>
                  <a:gd name="T14" fmla="*/ 215 w 262"/>
                  <a:gd name="T15" fmla="*/ 182 h 458"/>
                  <a:gd name="T16" fmla="*/ 215 w 262"/>
                  <a:gd name="T17" fmla="*/ 182 h 458"/>
                  <a:gd name="T18" fmla="*/ 213 w 262"/>
                  <a:gd name="T19" fmla="*/ 151 h 458"/>
                  <a:gd name="T20" fmla="*/ 217 w 262"/>
                  <a:gd name="T21" fmla="*/ 90 h 458"/>
                  <a:gd name="T22" fmla="*/ 222 w 262"/>
                  <a:gd name="T23" fmla="*/ 56 h 458"/>
                  <a:gd name="T24" fmla="*/ 202 w 262"/>
                  <a:gd name="T25" fmla="*/ 1 h 458"/>
                  <a:gd name="T26" fmla="*/ 179 w 262"/>
                  <a:gd name="T27" fmla="*/ 12 h 458"/>
                  <a:gd name="T28" fmla="*/ 145 w 262"/>
                  <a:gd name="T29" fmla="*/ 66 h 458"/>
                  <a:gd name="T30" fmla="*/ 154 w 262"/>
                  <a:gd name="T31" fmla="*/ 93 h 458"/>
                  <a:gd name="T32" fmla="*/ 164 w 262"/>
                  <a:gd name="T33" fmla="*/ 119 h 458"/>
                  <a:gd name="T34" fmla="*/ 171 w 262"/>
                  <a:gd name="T35" fmla="*/ 151 h 458"/>
                  <a:gd name="T36" fmla="*/ 170 w 262"/>
                  <a:gd name="T37" fmla="*/ 180 h 458"/>
                  <a:gd name="T38" fmla="*/ 149 w 262"/>
                  <a:gd name="T39" fmla="*/ 196 h 458"/>
                  <a:gd name="T40" fmla="*/ 94 w 262"/>
                  <a:gd name="T41" fmla="*/ 213 h 458"/>
                  <a:gd name="T42" fmla="*/ 94 w 262"/>
                  <a:gd name="T43" fmla="*/ 213 h 458"/>
                  <a:gd name="T44" fmla="*/ 38 w 262"/>
                  <a:gd name="T45" fmla="*/ 292 h 458"/>
                  <a:gd name="T46" fmla="*/ 23 w 262"/>
                  <a:gd name="T47" fmla="*/ 408 h 458"/>
                  <a:gd name="T48" fmla="*/ 104 w 262"/>
                  <a:gd name="T49" fmla="*/ 409 h 458"/>
                  <a:gd name="T50" fmla="*/ 104 w 262"/>
                  <a:gd name="T51" fmla="*/ 413 h 458"/>
                  <a:gd name="T52" fmla="*/ 109 w 262"/>
                  <a:gd name="T53" fmla="*/ 458 h 458"/>
                  <a:gd name="T54" fmla="*/ 260 w 262"/>
                  <a:gd name="T55" fmla="*/ 458 h 458"/>
                  <a:gd name="T56" fmla="*/ 258 w 262"/>
                  <a:gd name="T57" fmla="*/ 413 h 458"/>
                  <a:gd name="T58" fmla="*/ 76 w 262"/>
                  <a:gd name="T59" fmla="*/ 350 h 458"/>
                  <a:gd name="T60" fmla="*/ 95 w 262"/>
                  <a:gd name="T61" fmla="*/ 329 h 458"/>
                  <a:gd name="T62" fmla="*/ 97 w 262"/>
                  <a:gd name="T63" fmla="*/ 350 h 458"/>
                  <a:gd name="T64" fmla="*/ 76 w 262"/>
                  <a:gd name="T65" fmla="*/ 35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" h="458">
                    <a:moveTo>
                      <a:pt x="258" y="413"/>
                    </a:moveTo>
                    <a:cubicBezTo>
                      <a:pt x="250" y="382"/>
                      <a:pt x="229" y="355"/>
                      <a:pt x="208" y="314"/>
                    </a:cubicBezTo>
                    <a:cubicBezTo>
                      <a:pt x="177" y="255"/>
                      <a:pt x="214" y="201"/>
                      <a:pt x="214" y="201"/>
                    </a:cubicBezTo>
                    <a:cubicBezTo>
                      <a:pt x="214" y="201"/>
                      <a:pt x="223" y="201"/>
                      <a:pt x="225" y="192"/>
                    </a:cubicBezTo>
                    <a:cubicBezTo>
                      <a:pt x="226" y="185"/>
                      <a:pt x="220" y="183"/>
                      <a:pt x="217" y="182"/>
                    </a:cubicBezTo>
                    <a:cubicBezTo>
                      <a:pt x="217" y="182"/>
                      <a:pt x="216" y="182"/>
                      <a:pt x="216" y="182"/>
                    </a:cubicBezTo>
                    <a:cubicBezTo>
                      <a:pt x="216" y="182"/>
                      <a:pt x="216" y="182"/>
                      <a:pt x="216" y="182"/>
                    </a:cubicBezTo>
                    <a:cubicBezTo>
                      <a:pt x="216" y="182"/>
                      <a:pt x="215" y="182"/>
                      <a:pt x="215" y="182"/>
                    </a:cubicBezTo>
                    <a:cubicBezTo>
                      <a:pt x="215" y="182"/>
                      <a:pt x="215" y="182"/>
                      <a:pt x="215" y="182"/>
                    </a:cubicBezTo>
                    <a:cubicBezTo>
                      <a:pt x="214" y="177"/>
                      <a:pt x="213" y="166"/>
                      <a:pt x="213" y="151"/>
                    </a:cubicBezTo>
                    <a:cubicBezTo>
                      <a:pt x="214" y="133"/>
                      <a:pt x="215" y="111"/>
                      <a:pt x="217" y="90"/>
                    </a:cubicBezTo>
                    <a:cubicBezTo>
                      <a:pt x="219" y="78"/>
                      <a:pt x="220" y="66"/>
                      <a:pt x="222" y="56"/>
                    </a:cubicBezTo>
                    <a:cubicBezTo>
                      <a:pt x="229" y="19"/>
                      <a:pt x="202" y="1"/>
                      <a:pt x="202" y="1"/>
                    </a:cubicBezTo>
                    <a:cubicBezTo>
                      <a:pt x="194" y="0"/>
                      <a:pt x="179" y="12"/>
                      <a:pt x="179" y="12"/>
                    </a:cubicBezTo>
                    <a:cubicBezTo>
                      <a:pt x="149" y="27"/>
                      <a:pt x="145" y="65"/>
                      <a:pt x="145" y="66"/>
                    </a:cubicBezTo>
                    <a:cubicBezTo>
                      <a:pt x="145" y="67"/>
                      <a:pt x="149" y="78"/>
                      <a:pt x="154" y="93"/>
                    </a:cubicBezTo>
                    <a:cubicBezTo>
                      <a:pt x="157" y="101"/>
                      <a:pt x="160" y="110"/>
                      <a:pt x="164" y="119"/>
                    </a:cubicBezTo>
                    <a:cubicBezTo>
                      <a:pt x="168" y="129"/>
                      <a:pt x="170" y="141"/>
                      <a:pt x="171" y="151"/>
                    </a:cubicBezTo>
                    <a:cubicBezTo>
                      <a:pt x="172" y="167"/>
                      <a:pt x="170" y="180"/>
                      <a:pt x="170" y="180"/>
                    </a:cubicBezTo>
                    <a:cubicBezTo>
                      <a:pt x="154" y="181"/>
                      <a:pt x="149" y="196"/>
                      <a:pt x="149" y="196"/>
                    </a:cubicBezTo>
                    <a:cubicBezTo>
                      <a:pt x="149" y="196"/>
                      <a:pt x="103" y="205"/>
                      <a:pt x="94" y="213"/>
                    </a:cubicBezTo>
                    <a:cubicBezTo>
                      <a:pt x="94" y="213"/>
                      <a:pt x="94" y="213"/>
                      <a:pt x="94" y="213"/>
                    </a:cubicBezTo>
                    <a:cubicBezTo>
                      <a:pt x="80" y="219"/>
                      <a:pt x="59" y="238"/>
                      <a:pt x="38" y="292"/>
                    </a:cubicBezTo>
                    <a:cubicBezTo>
                      <a:pt x="5" y="376"/>
                      <a:pt x="0" y="402"/>
                      <a:pt x="23" y="408"/>
                    </a:cubicBezTo>
                    <a:cubicBezTo>
                      <a:pt x="32" y="410"/>
                      <a:pt x="66" y="410"/>
                      <a:pt x="104" y="409"/>
                    </a:cubicBezTo>
                    <a:cubicBezTo>
                      <a:pt x="104" y="410"/>
                      <a:pt x="104" y="411"/>
                      <a:pt x="104" y="413"/>
                    </a:cubicBezTo>
                    <a:cubicBezTo>
                      <a:pt x="107" y="435"/>
                      <a:pt x="109" y="452"/>
                      <a:pt x="109" y="458"/>
                    </a:cubicBezTo>
                    <a:cubicBezTo>
                      <a:pt x="260" y="458"/>
                      <a:pt x="260" y="458"/>
                      <a:pt x="260" y="458"/>
                    </a:cubicBezTo>
                    <a:cubicBezTo>
                      <a:pt x="262" y="441"/>
                      <a:pt x="261" y="426"/>
                      <a:pt x="258" y="413"/>
                    </a:cubicBezTo>
                    <a:close/>
                    <a:moveTo>
                      <a:pt x="76" y="350"/>
                    </a:moveTo>
                    <a:cubicBezTo>
                      <a:pt x="76" y="350"/>
                      <a:pt x="85" y="341"/>
                      <a:pt x="95" y="329"/>
                    </a:cubicBezTo>
                    <a:cubicBezTo>
                      <a:pt x="96" y="336"/>
                      <a:pt x="97" y="343"/>
                      <a:pt x="97" y="350"/>
                    </a:cubicBezTo>
                    <a:cubicBezTo>
                      <a:pt x="85" y="350"/>
                      <a:pt x="76" y="350"/>
                      <a:pt x="76" y="35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7289F2">
                      <a:alpha val="0"/>
                    </a:srgbClr>
                  </a:gs>
                  <a:gs pos="26000">
                    <a:srgbClr val="7289F2">
                      <a:alpha val="54000"/>
                    </a:srgbClr>
                  </a:gs>
                </a:gsLst>
                <a:lin ang="7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5" name="フリーフォーム(F) 19">
                <a:extLst>
                  <a:ext uri="{FF2B5EF4-FFF2-40B4-BE49-F238E27FC236}">
                    <a16:creationId xmlns="" xmlns:a16="http://schemas.microsoft.com/office/drawing/2014/main" id="{1F1055DB-0FAF-42E9-A9D9-33EEEA5E5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167313"/>
                <a:ext cx="236538" cy="338138"/>
              </a:xfrm>
              <a:custGeom>
                <a:avLst/>
                <a:gdLst>
                  <a:gd name="T0" fmla="*/ 13 w 41"/>
                  <a:gd name="T1" fmla="*/ 0 h 59"/>
                  <a:gd name="T2" fmla="*/ 41 w 41"/>
                  <a:gd name="T3" fmla="*/ 59 h 59"/>
                  <a:gd name="T4" fmla="*/ 34 w 41"/>
                  <a:gd name="T5" fmla="*/ 0 h 59"/>
                  <a:gd name="T6" fmla="*/ 13 w 41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59">
                    <a:moveTo>
                      <a:pt x="13" y="0"/>
                    </a:moveTo>
                    <a:cubicBezTo>
                      <a:pt x="13" y="0"/>
                      <a:pt x="0" y="45"/>
                      <a:pt x="41" y="59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29CF3">
                  <a:alpha val="26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6" name="フリーフォーム(F) 20">
                <a:extLst>
                  <a:ext uri="{FF2B5EF4-FFF2-40B4-BE49-F238E27FC236}">
                    <a16:creationId xmlns="" xmlns:a16="http://schemas.microsoft.com/office/drawing/2014/main" id="{33DD8503-AB72-4432-BEC9-FC4887059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250" y="3625850"/>
                <a:ext cx="333375" cy="217488"/>
              </a:xfrm>
              <a:custGeom>
                <a:avLst/>
                <a:gdLst>
                  <a:gd name="T0" fmla="*/ 57 w 58"/>
                  <a:gd name="T1" fmla="*/ 4 h 38"/>
                  <a:gd name="T2" fmla="*/ 57 w 58"/>
                  <a:gd name="T3" fmla="*/ 8 h 38"/>
                  <a:gd name="T4" fmla="*/ 53 w 58"/>
                  <a:gd name="T5" fmla="*/ 18 h 38"/>
                  <a:gd name="T6" fmla="*/ 47 w 58"/>
                  <a:gd name="T7" fmla="*/ 24 h 38"/>
                  <a:gd name="T8" fmla="*/ 46 w 58"/>
                  <a:gd name="T9" fmla="*/ 22 h 38"/>
                  <a:gd name="T10" fmla="*/ 47 w 58"/>
                  <a:gd name="T11" fmla="*/ 21 h 38"/>
                  <a:gd name="T12" fmla="*/ 53 w 58"/>
                  <a:gd name="T13" fmla="*/ 8 h 38"/>
                  <a:gd name="T14" fmla="*/ 46 w 58"/>
                  <a:gd name="T15" fmla="*/ 11 h 38"/>
                  <a:gd name="T16" fmla="*/ 17 w 58"/>
                  <a:gd name="T17" fmla="*/ 23 h 38"/>
                  <a:gd name="T18" fmla="*/ 5 w 58"/>
                  <a:gd name="T19" fmla="*/ 37 h 38"/>
                  <a:gd name="T20" fmla="*/ 0 w 58"/>
                  <a:gd name="T21" fmla="*/ 35 h 38"/>
                  <a:gd name="T22" fmla="*/ 15 w 58"/>
                  <a:gd name="T23" fmla="*/ 20 h 38"/>
                  <a:gd name="T24" fmla="*/ 46 w 58"/>
                  <a:gd name="T25" fmla="*/ 7 h 38"/>
                  <a:gd name="T26" fmla="*/ 52 w 58"/>
                  <a:gd name="T27" fmla="*/ 4 h 38"/>
                  <a:gd name="T28" fmla="*/ 46 w 58"/>
                  <a:gd name="T29" fmla="*/ 2 h 38"/>
                  <a:gd name="T30" fmla="*/ 46 w 58"/>
                  <a:gd name="T31" fmla="*/ 0 h 38"/>
                  <a:gd name="T32" fmla="*/ 53 w 58"/>
                  <a:gd name="T33" fmla="*/ 1 h 38"/>
                  <a:gd name="T34" fmla="*/ 57 w 58"/>
                  <a:gd name="T35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38">
                    <a:moveTo>
                      <a:pt x="57" y="4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8"/>
                      <a:pt x="56" y="12"/>
                      <a:pt x="53" y="18"/>
                    </a:cubicBezTo>
                    <a:cubicBezTo>
                      <a:pt x="51" y="23"/>
                      <a:pt x="48" y="24"/>
                      <a:pt x="47" y="24"/>
                    </a:cubicBezTo>
                    <a:cubicBezTo>
                      <a:pt x="46" y="23"/>
                      <a:pt x="46" y="22"/>
                      <a:pt x="46" y="2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4" y="20"/>
                      <a:pt x="53" y="8"/>
                      <a:pt x="53" y="8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7" y="35"/>
                      <a:pt x="5" y="37"/>
                    </a:cubicBezTo>
                    <a:cubicBezTo>
                      <a:pt x="3" y="38"/>
                      <a:pt x="0" y="38"/>
                      <a:pt x="0" y="35"/>
                    </a:cubicBezTo>
                    <a:cubicBezTo>
                      <a:pt x="0" y="33"/>
                      <a:pt x="15" y="20"/>
                      <a:pt x="15" y="20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6" y="1"/>
                      <a:pt x="46" y="0"/>
                    </a:cubicBezTo>
                    <a:cubicBezTo>
                      <a:pt x="48" y="0"/>
                      <a:pt x="50" y="1"/>
                      <a:pt x="53" y="1"/>
                    </a:cubicBezTo>
                    <a:cubicBezTo>
                      <a:pt x="58" y="2"/>
                      <a:pt x="57" y="4"/>
                      <a:pt x="57" y="4"/>
                    </a:cubicBezTo>
                    <a:close/>
                  </a:path>
                </a:pathLst>
              </a:custGeom>
              <a:solidFill>
                <a:srgbClr val="0A00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7" name="フリーフォーム:図形 24">
                <a:extLst>
                  <a:ext uri="{FF2B5EF4-FFF2-40B4-BE49-F238E27FC236}">
                    <a16:creationId xmlns="" xmlns:a16="http://schemas.microsoft.com/office/drawing/2014/main" id="{5734A953-9B6C-444B-B25F-6DF0B880B296}"/>
                  </a:ext>
                </a:extLst>
              </p:cNvPr>
              <p:cNvSpPr/>
              <p:nvPr/>
            </p:nvSpPr>
            <p:spPr>
              <a:xfrm>
                <a:off x="6538394" y="3930239"/>
                <a:ext cx="104950" cy="82726"/>
              </a:xfrm>
              <a:custGeom>
                <a:avLst/>
                <a:gdLst>
                  <a:gd name="connsiteX0" fmla="*/ 519 w 104950"/>
                  <a:gd name="connsiteY0" fmla="*/ 1205 h 82726"/>
                  <a:gd name="connsiteX1" fmla="*/ 64812 w 104950"/>
                  <a:gd name="connsiteY1" fmla="*/ 36924 h 82726"/>
                  <a:gd name="connsiteX2" fmla="*/ 102912 w 104950"/>
                  <a:gd name="connsiteY2" fmla="*/ 82167 h 82726"/>
                  <a:gd name="connsiteX3" fmla="*/ 519 w 104950"/>
                  <a:gd name="connsiteY3" fmla="*/ 1205 h 82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50" h="82726">
                    <a:moveTo>
                      <a:pt x="519" y="1205"/>
                    </a:moveTo>
                    <a:cubicBezTo>
                      <a:pt x="-5831" y="-6335"/>
                      <a:pt x="47747" y="23430"/>
                      <a:pt x="64812" y="36924"/>
                    </a:cubicBezTo>
                    <a:cubicBezTo>
                      <a:pt x="81877" y="50418"/>
                      <a:pt x="113231" y="87723"/>
                      <a:pt x="102912" y="82167"/>
                    </a:cubicBezTo>
                    <a:cubicBezTo>
                      <a:pt x="92593" y="76611"/>
                      <a:pt x="6869" y="8745"/>
                      <a:pt x="519" y="1205"/>
                    </a:cubicBezTo>
                    <a:close/>
                  </a:path>
                </a:pathLst>
              </a:custGeom>
              <a:solidFill>
                <a:srgbClr val="0A00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8" name="フリーフォーム:図形 149">
                <a:extLst>
                  <a:ext uri="{FF2B5EF4-FFF2-40B4-BE49-F238E27FC236}">
                    <a16:creationId xmlns="" xmlns:a16="http://schemas.microsoft.com/office/drawing/2014/main" id="{0981B24C-CD45-4505-87DD-EBA799A608A0}"/>
                  </a:ext>
                </a:extLst>
              </p:cNvPr>
              <p:cNvSpPr/>
              <p:nvPr/>
            </p:nvSpPr>
            <p:spPr>
              <a:xfrm>
                <a:off x="6586362" y="3924595"/>
                <a:ext cx="104950" cy="82726"/>
              </a:xfrm>
              <a:custGeom>
                <a:avLst/>
                <a:gdLst>
                  <a:gd name="connsiteX0" fmla="*/ 519 w 104950"/>
                  <a:gd name="connsiteY0" fmla="*/ 1205 h 82726"/>
                  <a:gd name="connsiteX1" fmla="*/ 64812 w 104950"/>
                  <a:gd name="connsiteY1" fmla="*/ 36924 h 82726"/>
                  <a:gd name="connsiteX2" fmla="*/ 102912 w 104950"/>
                  <a:gd name="connsiteY2" fmla="*/ 82167 h 82726"/>
                  <a:gd name="connsiteX3" fmla="*/ 519 w 104950"/>
                  <a:gd name="connsiteY3" fmla="*/ 1205 h 82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50" h="82726">
                    <a:moveTo>
                      <a:pt x="519" y="1205"/>
                    </a:moveTo>
                    <a:cubicBezTo>
                      <a:pt x="-5831" y="-6335"/>
                      <a:pt x="47747" y="23430"/>
                      <a:pt x="64812" y="36924"/>
                    </a:cubicBezTo>
                    <a:cubicBezTo>
                      <a:pt x="81877" y="50418"/>
                      <a:pt x="113231" y="87723"/>
                      <a:pt x="102912" y="82167"/>
                    </a:cubicBezTo>
                    <a:cubicBezTo>
                      <a:pt x="92593" y="76611"/>
                      <a:pt x="6869" y="8745"/>
                      <a:pt x="519" y="1205"/>
                    </a:cubicBezTo>
                    <a:close/>
                  </a:path>
                </a:pathLst>
              </a:custGeom>
              <a:solidFill>
                <a:srgbClr val="0A00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49" name="フリーフォーム:図形 25">
                <a:extLst>
                  <a:ext uri="{FF2B5EF4-FFF2-40B4-BE49-F238E27FC236}">
                    <a16:creationId xmlns="" xmlns:a16="http://schemas.microsoft.com/office/drawing/2014/main" id="{95F849CF-BB96-4670-91B9-CF85441BB33B}"/>
                  </a:ext>
                </a:extLst>
              </p:cNvPr>
              <p:cNvSpPr/>
              <p:nvPr/>
            </p:nvSpPr>
            <p:spPr>
              <a:xfrm>
                <a:off x="5832786" y="4279895"/>
                <a:ext cx="465015" cy="55559"/>
              </a:xfrm>
              <a:custGeom>
                <a:avLst/>
                <a:gdLst>
                  <a:gd name="connsiteX0" fmla="*/ 456889 w 465015"/>
                  <a:gd name="connsiteY0" fmla="*/ 50805 h 55559"/>
                  <a:gd name="connsiteX1" fmla="*/ 2864 w 465015"/>
                  <a:gd name="connsiteY1" fmla="*/ 5 h 55559"/>
                  <a:gd name="connsiteX2" fmla="*/ 272739 w 465015"/>
                  <a:gd name="connsiteY2" fmla="*/ 47630 h 55559"/>
                  <a:gd name="connsiteX3" fmla="*/ 456889 w 465015"/>
                  <a:gd name="connsiteY3" fmla="*/ 50805 h 5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015" h="55559">
                    <a:moveTo>
                      <a:pt x="456889" y="50805"/>
                    </a:moveTo>
                    <a:cubicBezTo>
                      <a:pt x="411910" y="42867"/>
                      <a:pt x="33556" y="534"/>
                      <a:pt x="2864" y="5"/>
                    </a:cubicBezTo>
                    <a:cubicBezTo>
                      <a:pt x="-27828" y="-524"/>
                      <a:pt x="196539" y="39163"/>
                      <a:pt x="272739" y="47630"/>
                    </a:cubicBezTo>
                    <a:cubicBezTo>
                      <a:pt x="348939" y="56097"/>
                      <a:pt x="501868" y="58743"/>
                      <a:pt x="456889" y="50805"/>
                    </a:cubicBezTo>
                    <a:close/>
                  </a:path>
                </a:pathLst>
              </a:custGeom>
              <a:solidFill>
                <a:srgbClr val="0A00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5" name="グループ 39" descr="これは 3 人とやり取りしている 1 人の人物のアイコン画像です。 ">
              <a:extLst>
                <a:ext uri="{FF2B5EF4-FFF2-40B4-BE49-F238E27FC236}">
                  <a16:creationId xmlns="" xmlns:a16="http://schemas.microsoft.com/office/drawing/2014/main" id="{6163EC3B-1C70-4943-88AE-C995F6AF3D2D}"/>
                </a:ext>
              </a:extLst>
            </p:cNvPr>
            <p:cNvGrpSpPr/>
            <p:nvPr/>
          </p:nvGrpSpPr>
          <p:grpSpPr>
            <a:xfrm>
              <a:off x="5459412" y="1957491"/>
              <a:ext cx="1273175" cy="1271588"/>
              <a:chOff x="5459412" y="1395413"/>
              <a:chExt cx="1273175" cy="1271588"/>
            </a:xfrm>
          </p:grpSpPr>
          <p:sp>
            <p:nvSpPr>
              <p:cNvPr id="215" name="円/楕円 26">
                <a:extLst>
                  <a:ext uri="{FF2B5EF4-FFF2-40B4-BE49-F238E27FC236}">
                    <a16:creationId xmlns="" xmlns:a16="http://schemas.microsoft.com/office/drawing/2014/main" id="{BAB1D2D2-1913-4FAF-8141-A2217D47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9412" y="1395413"/>
                <a:ext cx="1273175" cy="1271588"/>
              </a:xfrm>
              <a:prstGeom prst="ellipse">
                <a:avLst/>
              </a:prstGeom>
              <a:solidFill>
                <a:srgbClr val="22578B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216" name="グループ 152">
                <a:extLst>
                  <a:ext uri="{FF2B5EF4-FFF2-40B4-BE49-F238E27FC236}">
                    <a16:creationId xmlns="" xmlns:a16="http://schemas.microsoft.com/office/drawing/2014/main" id="{14E63ABA-A2BE-460E-AEC1-558B63A0D598}"/>
                  </a:ext>
                </a:extLst>
              </p:cNvPr>
              <p:cNvGrpSpPr/>
              <p:nvPr/>
            </p:nvGrpSpPr>
            <p:grpSpPr>
              <a:xfrm>
                <a:off x="5781290" y="1569642"/>
                <a:ext cx="584970" cy="674403"/>
                <a:chOff x="2686050" y="2895601"/>
                <a:chExt cx="330200" cy="346075"/>
              </a:xfrm>
            </p:grpSpPr>
            <p:sp>
              <p:nvSpPr>
                <p:cNvPr id="217" name="円/楕円 309">
                  <a:extLst>
                    <a:ext uri="{FF2B5EF4-FFF2-40B4-BE49-F238E27FC236}">
                      <a16:creationId xmlns="" xmlns:a16="http://schemas.microsoft.com/office/drawing/2014/main" id="{AC91C28A-AC97-43D2-BB20-485D353E8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875" y="2895601"/>
                  <a:ext cx="82550" cy="8255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8" name="フリーフォーム(F) 310">
                  <a:extLst>
                    <a:ext uri="{FF2B5EF4-FFF2-40B4-BE49-F238E27FC236}">
                      <a16:creationId xmlns="" xmlns:a16="http://schemas.microsoft.com/office/drawing/2014/main" id="{307DC6B5-75A0-4610-B431-35147A890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888" y="2978151"/>
                  <a:ext cx="134938" cy="66675"/>
                </a:xfrm>
                <a:custGeom>
                  <a:avLst/>
                  <a:gdLst>
                    <a:gd name="T0" fmla="*/ 36 w 36"/>
                    <a:gd name="T1" fmla="*/ 18 h 18"/>
                    <a:gd name="T2" fmla="*/ 0 w 36"/>
                    <a:gd name="T3" fmla="*/ 18 h 18"/>
                    <a:gd name="T4" fmla="*/ 18 w 36"/>
                    <a:gd name="T5" fmla="*/ 0 h 18"/>
                    <a:gd name="T6" fmla="*/ 36 w 36"/>
                    <a:gd name="T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8">
                      <a:moveTo>
                        <a:pt x="36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9" name="円/楕円 311">
                  <a:extLst>
                    <a:ext uri="{FF2B5EF4-FFF2-40B4-BE49-F238E27FC236}">
                      <a16:creationId xmlns="" xmlns:a16="http://schemas.microsoft.com/office/drawing/2014/main" id="{16EA5084-E99D-4DD5-B478-224937E08C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8275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0" name="フリーフォーム(F) 312">
                  <a:extLst>
                    <a:ext uri="{FF2B5EF4-FFF2-40B4-BE49-F238E27FC236}">
                      <a16:creationId xmlns="" xmlns:a16="http://schemas.microsoft.com/office/drawing/2014/main" id="{210EC1C6-3182-40F6-869F-33B0ABF22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050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1" name="円/楕円 313">
                  <a:extLst>
                    <a:ext uri="{FF2B5EF4-FFF2-40B4-BE49-F238E27FC236}">
                      <a16:creationId xmlns="" xmlns:a16="http://schemas.microsoft.com/office/drawing/2014/main" id="{168ACDC4-22F5-4D4B-A783-44D3655B8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2" name="フリーフォーム(F) 314">
                  <a:extLst>
                    <a:ext uri="{FF2B5EF4-FFF2-40B4-BE49-F238E27FC236}">
                      <a16:creationId xmlns="" xmlns:a16="http://schemas.microsoft.com/office/drawing/2014/main" id="{9350080E-FAD1-420D-A674-785E5FD1F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3" name="円/楕円 315">
                  <a:extLst>
                    <a:ext uri="{FF2B5EF4-FFF2-40B4-BE49-F238E27FC236}">
                      <a16:creationId xmlns="" xmlns:a16="http://schemas.microsoft.com/office/drawing/2014/main" id="{A3A96249-064E-4E4F-800D-F3E32321B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4" name="フリーフォーム(F) 316">
                  <a:extLst>
                    <a:ext uri="{FF2B5EF4-FFF2-40B4-BE49-F238E27FC236}">
                      <a16:creationId xmlns="" xmlns:a16="http://schemas.microsoft.com/office/drawing/2014/main" id="{5B0FA9F4-74E7-4069-9E66-4CD168516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5" name="円/楕円 317">
                  <a:extLst>
                    <a:ext uri="{FF2B5EF4-FFF2-40B4-BE49-F238E27FC236}">
                      <a16:creationId xmlns="" xmlns:a16="http://schemas.microsoft.com/office/drawing/2014/main" id="{8B1079C4-08A2-4532-BF93-C9FBD28FC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988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6" name="フリーフォーム(F) 318">
                  <a:extLst>
                    <a:ext uri="{FF2B5EF4-FFF2-40B4-BE49-F238E27FC236}">
                      <a16:creationId xmlns="" xmlns:a16="http://schemas.microsoft.com/office/drawing/2014/main" id="{D2176F15-45A0-4989-901D-43FEBC8C6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763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7" name="フリーフォーム(F) 319">
                  <a:extLst>
                    <a:ext uri="{FF2B5EF4-FFF2-40B4-BE49-F238E27FC236}">
                      <a16:creationId xmlns="" xmlns:a16="http://schemas.microsoft.com/office/drawing/2014/main" id="{E441EEB4-0ED1-401E-BCE2-44490D0815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074988"/>
                  <a:ext cx="225425" cy="15875"/>
                </a:xfrm>
                <a:custGeom>
                  <a:avLst/>
                  <a:gdLst>
                    <a:gd name="T0" fmla="*/ 0 w 142"/>
                    <a:gd name="T1" fmla="*/ 10 h 10"/>
                    <a:gd name="T2" fmla="*/ 0 w 142"/>
                    <a:gd name="T3" fmla="*/ 0 h 10"/>
                    <a:gd name="T4" fmla="*/ 142 w 142"/>
                    <a:gd name="T5" fmla="*/ 0 h 10"/>
                    <a:gd name="T6" fmla="*/ 142 w 142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0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142" y="0"/>
                      </a:lnTo>
                      <a:lnTo>
                        <a:pt x="142" y="10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28" name="線 320">
                  <a:extLst>
                    <a:ext uri="{FF2B5EF4-FFF2-40B4-BE49-F238E27FC236}">
                      <a16:creationId xmlns="" xmlns:a16="http://schemas.microsoft.com/office/drawing/2014/main" id="{DE0936E5-0224-4C3C-9815-CA2E7C978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1150" y="3044826"/>
                  <a:ext cx="0" cy="46038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36" name="グループ 40" descr="これは 3 人の人物がやり取りしているアイコンの画像です。 ">
              <a:extLst>
                <a:ext uri="{FF2B5EF4-FFF2-40B4-BE49-F238E27FC236}">
                  <a16:creationId xmlns="" xmlns:a16="http://schemas.microsoft.com/office/drawing/2014/main" id="{7095B44D-041E-4DC3-A3B8-C4DBA721F0CF}"/>
                </a:ext>
              </a:extLst>
            </p:cNvPr>
            <p:cNvGrpSpPr/>
            <p:nvPr/>
          </p:nvGrpSpPr>
          <p:grpSpPr>
            <a:xfrm>
              <a:off x="3489325" y="2705203"/>
              <a:ext cx="1397000" cy="1397000"/>
              <a:chOff x="3438525" y="2143125"/>
              <a:chExt cx="1397000" cy="1397000"/>
            </a:xfrm>
          </p:grpSpPr>
          <p:sp>
            <p:nvSpPr>
              <p:cNvPr id="199" name="フリーフォーム(F) 25">
                <a:extLst>
                  <a:ext uri="{FF2B5EF4-FFF2-40B4-BE49-F238E27FC236}">
                    <a16:creationId xmlns=""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5" y="2143125"/>
                <a:ext cx="1397000" cy="1397000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solidFill>
                <a:srgbClr val="22578B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200" name="グループ 165">
                <a:extLst>
                  <a:ext uri="{FF2B5EF4-FFF2-40B4-BE49-F238E27FC236}">
                    <a16:creationId xmlns="" xmlns:a16="http://schemas.microsoft.com/office/drawing/2014/main" id="{F3A32F3A-3EA3-4F6F-905C-AE7E326402EF}"/>
                  </a:ext>
                </a:extLst>
              </p:cNvPr>
              <p:cNvGrpSpPr/>
              <p:nvPr/>
            </p:nvGrpSpPr>
            <p:grpSpPr>
              <a:xfrm>
                <a:off x="3810316" y="2465099"/>
                <a:ext cx="613094" cy="674403"/>
                <a:chOff x="3398838" y="2895601"/>
                <a:chExt cx="346075" cy="346075"/>
              </a:xfrm>
            </p:grpSpPr>
            <p:sp>
              <p:nvSpPr>
                <p:cNvPr id="201" name="フリーフォーム(F) 49">
                  <a:extLst>
                    <a:ext uri="{FF2B5EF4-FFF2-40B4-BE49-F238E27FC236}">
                      <a16:creationId xmlns="" xmlns:a16="http://schemas.microsoft.com/office/drawing/2014/main" id="{740B54FD-C512-4C4B-90F2-B8FE960277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02" name="フリーフォーム(F) 50">
                  <a:extLst>
                    <a:ext uri="{FF2B5EF4-FFF2-40B4-BE49-F238E27FC236}">
                      <a16:creationId xmlns="" xmlns:a16="http://schemas.microsoft.com/office/drawing/2014/main" id="{4FDC5A8D-821C-42CD-8C45-FB309BF76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03" name="円/楕円 51">
                  <a:extLst>
                    <a:ext uri="{FF2B5EF4-FFF2-40B4-BE49-F238E27FC236}">
                      <a16:creationId xmlns="" xmlns:a16="http://schemas.microsoft.com/office/drawing/2014/main" id="{627888DD-F7D4-4895-B336-F188BAF1D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04" name="フリーフォーム(F) 52">
                  <a:extLst>
                    <a:ext uri="{FF2B5EF4-FFF2-40B4-BE49-F238E27FC236}">
                      <a16:creationId xmlns="" xmlns:a16="http://schemas.microsoft.com/office/drawing/2014/main" id="{21C53BAF-A1BD-4D9D-8C56-C5A5E29645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05" name="フリーフォーム(F) 53">
                  <a:extLst>
                    <a:ext uri="{FF2B5EF4-FFF2-40B4-BE49-F238E27FC236}">
                      <a16:creationId xmlns="" xmlns:a16="http://schemas.microsoft.com/office/drawing/2014/main" id="{B30A39F9-E915-4B71-94A4-3436CE4B98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06" name="フリーフォーム(F) 54">
                  <a:extLst>
                    <a:ext uri="{FF2B5EF4-FFF2-40B4-BE49-F238E27FC236}">
                      <a16:creationId xmlns="" xmlns:a16="http://schemas.microsoft.com/office/drawing/2014/main" id="{92A91763-2FE9-4F49-81B3-F46A31888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07" name="円/楕円 55">
                  <a:extLst>
                    <a:ext uri="{FF2B5EF4-FFF2-40B4-BE49-F238E27FC236}">
                      <a16:creationId xmlns="" xmlns:a16="http://schemas.microsoft.com/office/drawing/2014/main" id="{5D56157D-44A4-414B-A115-780567411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08" name="フリーフォーム(F) 56">
                  <a:extLst>
                    <a:ext uri="{FF2B5EF4-FFF2-40B4-BE49-F238E27FC236}">
                      <a16:creationId xmlns="" xmlns:a16="http://schemas.microsoft.com/office/drawing/2014/main" id="{62DA9A80-F152-45F5-94C2-BB31EDA3C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09" name="フリーフォーム(F) 57">
                  <a:extLst>
                    <a:ext uri="{FF2B5EF4-FFF2-40B4-BE49-F238E27FC236}">
                      <a16:creationId xmlns="" xmlns:a16="http://schemas.microsoft.com/office/drawing/2014/main" id="{003EFD2E-CF90-4AC0-BEC7-7BC685648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0" name="フリーフォーム(F) 58">
                  <a:extLst>
                    <a:ext uri="{FF2B5EF4-FFF2-40B4-BE49-F238E27FC236}">
                      <a16:creationId xmlns="" xmlns:a16="http://schemas.microsoft.com/office/drawing/2014/main" id="{17D242C7-DED5-4760-974B-1C0C2CEDE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1" name="円/楕円 59">
                  <a:extLst>
                    <a:ext uri="{FF2B5EF4-FFF2-40B4-BE49-F238E27FC236}">
                      <a16:creationId xmlns="" xmlns:a16="http://schemas.microsoft.com/office/drawing/2014/main" id="{4029ED17-8FD3-4AF2-A688-F0EE0CED0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2" name="フリーフォーム(F) 60">
                  <a:extLst>
                    <a:ext uri="{FF2B5EF4-FFF2-40B4-BE49-F238E27FC236}">
                      <a16:creationId xmlns="" xmlns:a16="http://schemas.microsoft.com/office/drawing/2014/main" id="{635ABD1D-573A-4AEB-BA17-43168A9B88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3" name="線 61">
                  <a:extLst>
                    <a:ext uri="{FF2B5EF4-FFF2-40B4-BE49-F238E27FC236}">
                      <a16:creationId xmlns="" xmlns:a16="http://schemas.microsoft.com/office/drawing/2014/main" id="{5DC54740-A0D8-4879-95BC-57FB1ACC3E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14" name="線 62">
                  <a:extLst>
                    <a:ext uri="{FF2B5EF4-FFF2-40B4-BE49-F238E27FC236}">
                      <a16:creationId xmlns="" xmlns:a16="http://schemas.microsoft.com/office/drawing/2014/main" id="{E3DB3D49-FAF6-4080-AE40-81CF5899A3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37" name="グループ 180">
              <a:extLst>
                <a:ext uri="{FF2B5EF4-FFF2-40B4-BE49-F238E27FC236}">
                  <a16:creationId xmlns="" xmlns:a16="http://schemas.microsoft.com/office/drawing/2014/main" id="{D14F9816-D761-44CD-80AC-A13A6A2BF4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92834" y="3854563"/>
              <a:ext cx="584970" cy="615624"/>
              <a:chOff x="4127500" y="2909888"/>
              <a:chExt cx="330200" cy="315913"/>
            </a:xfrm>
          </p:grpSpPr>
          <p:sp>
            <p:nvSpPr>
              <p:cNvPr id="190" name="円/楕円 268">
                <a:extLst>
                  <a:ext uri="{FF2B5EF4-FFF2-40B4-BE49-F238E27FC236}">
                    <a16:creationId xmlns="" xmlns:a16="http://schemas.microsoft.com/office/drawing/2014/main" id="{8D0C8D9D-E9ED-445E-B175-12C0160A5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1" name="フリーフォーム(F) 269">
                <a:extLst>
                  <a:ext uri="{FF2B5EF4-FFF2-40B4-BE49-F238E27FC236}">
                    <a16:creationId xmlns="" xmlns:a16="http://schemas.microsoft.com/office/drawing/2014/main" id="{86759DBE-9B84-4D15-8B20-34E76E5F5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2" name="円/楕円 270">
                <a:extLst>
                  <a:ext uri="{FF2B5EF4-FFF2-40B4-BE49-F238E27FC236}">
                    <a16:creationId xmlns="" xmlns:a16="http://schemas.microsoft.com/office/drawing/2014/main" id="{0524A632-17BB-4AA9-A49C-41BE94905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3" name="フリーフォーム(F) 271">
                <a:extLst>
                  <a:ext uri="{FF2B5EF4-FFF2-40B4-BE49-F238E27FC236}">
                    <a16:creationId xmlns="" xmlns:a16="http://schemas.microsoft.com/office/drawing/2014/main" id="{D502FFDD-28F4-4AA4-B259-B57867A0C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4" name="円/楕円 272">
                <a:extLst>
                  <a:ext uri="{FF2B5EF4-FFF2-40B4-BE49-F238E27FC236}">
                    <a16:creationId xmlns="" xmlns:a16="http://schemas.microsoft.com/office/drawing/2014/main" id="{074B1DAE-77A3-4CE2-BB5F-6E109DFB6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5" name="フリーフォーム(F) 273">
                <a:extLst>
                  <a:ext uri="{FF2B5EF4-FFF2-40B4-BE49-F238E27FC236}">
                    <a16:creationId xmlns="" xmlns:a16="http://schemas.microsoft.com/office/drawing/2014/main" id="{6F4FD849-C2CF-4E95-92A3-DF3CD12C6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6" name="フリーフォーム(F) 274">
                <a:extLst>
                  <a:ext uri="{FF2B5EF4-FFF2-40B4-BE49-F238E27FC236}">
                    <a16:creationId xmlns="" xmlns:a16="http://schemas.microsoft.com/office/drawing/2014/main" id="{E95CA879-26B6-4158-84CA-E13BF1DBB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7" name="フリーフォーム(F) 275">
                <a:extLst>
                  <a:ext uri="{FF2B5EF4-FFF2-40B4-BE49-F238E27FC236}">
                    <a16:creationId xmlns="" xmlns:a16="http://schemas.microsoft.com/office/drawing/2014/main" id="{E086F5C4-405F-457A-B470-EDF08E80A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8" name="フリーフォーム(F) 276">
                <a:extLst>
                  <a:ext uri="{FF2B5EF4-FFF2-40B4-BE49-F238E27FC236}">
                    <a16:creationId xmlns="" xmlns:a16="http://schemas.microsoft.com/office/drawing/2014/main" id="{8CDF0588-DA3B-4B0D-BDF8-DE1AF3941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38" name="グループ 41" descr="これは 3 人の人物と地球のアイコンの画像です。 ">
              <a:extLst>
                <a:ext uri="{FF2B5EF4-FFF2-40B4-BE49-F238E27FC236}">
                  <a16:creationId xmlns="" xmlns:a16="http://schemas.microsoft.com/office/drawing/2014/main" id="{0F9B9E83-7B40-4A58-B9B6-072ADD8AF2AD}"/>
                </a:ext>
              </a:extLst>
            </p:cNvPr>
            <p:cNvGrpSpPr/>
            <p:nvPr/>
          </p:nvGrpSpPr>
          <p:grpSpPr>
            <a:xfrm>
              <a:off x="2741612" y="4724503"/>
              <a:ext cx="1271588" cy="1273175"/>
              <a:chOff x="2690812" y="4162425"/>
              <a:chExt cx="1271588" cy="1273175"/>
            </a:xfrm>
          </p:grpSpPr>
          <p:sp>
            <p:nvSpPr>
              <p:cNvPr id="178" name="円/楕円 24">
                <a:extLst>
                  <a:ext uri="{FF2B5EF4-FFF2-40B4-BE49-F238E27FC236}">
                    <a16:creationId xmlns="" xmlns:a16="http://schemas.microsoft.com/office/drawing/2014/main" id="{16A34343-0998-42BB-80E4-28FB10F8B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812" y="4162425"/>
                <a:ext cx="1271588" cy="1273175"/>
              </a:xfrm>
              <a:prstGeom prst="ellipse">
                <a:avLst/>
              </a:prstGeom>
              <a:solidFill>
                <a:srgbClr val="22578B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179" name="グループ 190">
                <a:extLst>
                  <a:ext uri="{FF2B5EF4-FFF2-40B4-BE49-F238E27FC236}">
                    <a16:creationId xmlns="" xmlns:a16="http://schemas.microsoft.com/office/drawing/2014/main" id="{6EF0E095-962C-4FF0-89AE-50E91D8B01BD}"/>
                  </a:ext>
                </a:extLst>
              </p:cNvPr>
              <p:cNvGrpSpPr/>
              <p:nvPr/>
            </p:nvGrpSpPr>
            <p:grpSpPr>
              <a:xfrm>
                <a:off x="3011359" y="4426329"/>
                <a:ext cx="610282" cy="674403"/>
                <a:chOff x="4841875" y="2895601"/>
                <a:chExt cx="344488" cy="346075"/>
              </a:xfrm>
            </p:grpSpPr>
            <p:sp>
              <p:nvSpPr>
                <p:cNvPr id="180" name="フリーフォーム(F) 258">
                  <a:extLst>
                    <a:ext uri="{FF2B5EF4-FFF2-40B4-BE49-F238E27FC236}">
                      <a16:creationId xmlns="" xmlns:a16="http://schemas.microsoft.com/office/drawing/2014/main" id="{6406E6B6-1167-46C8-948E-C5EF17DA0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6488" y="2895601"/>
                  <a:ext cx="195263" cy="195263"/>
                </a:xfrm>
                <a:custGeom>
                  <a:avLst/>
                  <a:gdLst>
                    <a:gd name="T0" fmla="*/ 52 w 52"/>
                    <a:gd name="T1" fmla="*/ 26 h 52"/>
                    <a:gd name="T2" fmla="*/ 26 w 52"/>
                    <a:gd name="T3" fmla="*/ 52 h 52"/>
                    <a:gd name="T4" fmla="*/ 0 w 52"/>
                    <a:gd name="T5" fmla="*/ 25 h 52"/>
                    <a:gd name="T6" fmla="*/ 25 w 52"/>
                    <a:gd name="T7" fmla="*/ 0 h 52"/>
                    <a:gd name="T8" fmla="*/ 26 w 52"/>
                    <a:gd name="T9" fmla="*/ 0 h 52"/>
                    <a:gd name="T10" fmla="*/ 52 w 52"/>
                    <a:gd name="T11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2">
                      <a:moveTo>
                        <a:pt x="52" y="26"/>
                      </a:moveTo>
                      <a:cubicBezTo>
                        <a:pt x="52" y="40"/>
                        <a:pt x="40" y="52"/>
                        <a:pt x="26" y="52"/>
                      </a:cubicBezTo>
                      <a:cubicBezTo>
                        <a:pt x="12" y="52"/>
                        <a:pt x="0" y="40"/>
                        <a:pt x="0" y="25"/>
                      </a:cubicBezTo>
                      <a:cubicBezTo>
                        <a:pt x="0" y="11"/>
                        <a:pt x="11" y="1"/>
                        <a:pt x="25" y="0"/>
                      </a:cubicBezTo>
                      <a:cubicBezTo>
                        <a:pt x="25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6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81" name="フリーフォーム 259">
                  <a:extLst>
                    <a:ext uri="{FF2B5EF4-FFF2-40B4-BE49-F238E27FC236}">
                      <a16:creationId xmlns="" xmlns:a16="http://schemas.microsoft.com/office/drawing/2014/main" id="{72ECCE91-FE4E-4D18-8094-A898EA0863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2895601"/>
                  <a:ext cx="52388" cy="195263"/>
                </a:xfrm>
                <a:custGeom>
                  <a:avLst/>
                  <a:gdLst>
                    <a:gd name="T0" fmla="*/ 14 w 14"/>
                    <a:gd name="T1" fmla="*/ 0 h 52"/>
                    <a:gd name="T2" fmla="*/ 14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14" y="0"/>
                      </a:moveTo>
                      <a:cubicBezTo>
                        <a:pt x="0" y="15"/>
                        <a:pt x="0" y="34"/>
                        <a:pt x="14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82" name="フリーフォーム(F) 260">
                  <a:extLst>
                    <a:ext uri="{FF2B5EF4-FFF2-40B4-BE49-F238E27FC236}">
                      <a16:creationId xmlns="" xmlns:a16="http://schemas.microsoft.com/office/drawing/2014/main" id="{3548F75A-EA11-4316-A1F6-0CAEB67876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8088" y="2895601"/>
                  <a:ext cx="52388" cy="19526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cubicBezTo>
                        <a:pt x="14" y="15"/>
                        <a:pt x="14" y="34"/>
                        <a:pt x="0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83" name="線 261">
                  <a:extLst>
                    <a:ext uri="{FF2B5EF4-FFF2-40B4-BE49-F238E27FC236}">
                      <a16:creationId xmlns="" xmlns:a16="http://schemas.microsoft.com/office/drawing/2014/main" id="{5124F4E9-141F-499A-8EEC-1241D51B25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3044826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84" name="線 262">
                  <a:extLst>
                    <a:ext uri="{FF2B5EF4-FFF2-40B4-BE49-F238E27FC236}">
                      <a16:creationId xmlns="" xmlns:a16="http://schemas.microsoft.com/office/drawing/2014/main" id="{F8299F61-1975-4EE9-BAB2-3CE9A446F7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2940051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85" name="線 263">
                  <a:extLst>
                    <a:ext uri="{FF2B5EF4-FFF2-40B4-BE49-F238E27FC236}">
                      <a16:creationId xmlns="" xmlns:a16="http://schemas.microsoft.com/office/drawing/2014/main" id="{21DCC590-EB7E-4BE9-BE74-8FD7163D4D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6488" y="2992438"/>
                  <a:ext cx="195263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86" name="円/楕円 264">
                  <a:extLst>
                    <a:ext uri="{FF2B5EF4-FFF2-40B4-BE49-F238E27FC236}">
                      <a16:creationId xmlns="" xmlns:a16="http://schemas.microsoft.com/office/drawing/2014/main" id="{9DD4333D-6A4C-43A4-873D-73945A8A3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4100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87" name="円/楕円 265">
                  <a:extLst>
                    <a:ext uri="{FF2B5EF4-FFF2-40B4-BE49-F238E27FC236}">
                      <a16:creationId xmlns="" xmlns:a16="http://schemas.microsoft.com/office/drawing/2014/main" id="{4BE9E84A-E911-4211-BBA2-3D0BE5875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6813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88" name="円/楕円 266">
                  <a:extLst>
                    <a:ext uri="{FF2B5EF4-FFF2-40B4-BE49-F238E27FC236}">
                      <a16:creationId xmlns="" xmlns:a16="http://schemas.microsoft.com/office/drawing/2014/main" id="{0ECA1A96-AB7F-46A0-88B5-FCD8885922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9525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89" name="フリーフォーム(F) 267">
                  <a:extLst>
                    <a:ext uri="{FF2B5EF4-FFF2-40B4-BE49-F238E27FC236}">
                      <a16:creationId xmlns="" xmlns:a16="http://schemas.microsoft.com/office/drawing/2014/main" id="{75E1735F-98B1-4E7B-BDDC-FE64527C3B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875" y="3181351"/>
                  <a:ext cx="344488" cy="60325"/>
                </a:xfrm>
                <a:custGeom>
                  <a:avLst/>
                  <a:gdLst>
                    <a:gd name="T0" fmla="*/ 76 w 92"/>
                    <a:gd name="T1" fmla="*/ 0 h 16"/>
                    <a:gd name="T2" fmla="*/ 61 w 92"/>
                    <a:gd name="T3" fmla="*/ 11 h 16"/>
                    <a:gd name="T4" fmla="*/ 46 w 92"/>
                    <a:gd name="T5" fmla="*/ 0 h 16"/>
                    <a:gd name="T6" fmla="*/ 31 w 92"/>
                    <a:gd name="T7" fmla="*/ 11 h 16"/>
                    <a:gd name="T8" fmla="*/ 16 w 92"/>
                    <a:gd name="T9" fmla="*/ 0 h 16"/>
                    <a:gd name="T10" fmla="*/ 0 w 92"/>
                    <a:gd name="T11" fmla="*/ 16 h 16"/>
                    <a:gd name="T12" fmla="*/ 92 w 92"/>
                    <a:gd name="T13" fmla="*/ 16 h 16"/>
                    <a:gd name="T14" fmla="*/ 76 w 92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" h="16">
                      <a:moveTo>
                        <a:pt x="76" y="0"/>
                      </a:moveTo>
                      <a:cubicBezTo>
                        <a:pt x="69" y="0"/>
                        <a:pt x="63" y="4"/>
                        <a:pt x="61" y="11"/>
                      </a:cubicBezTo>
                      <a:cubicBezTo>
                        <a:pt x="59" y="4"/>
                        <a:pt x="53" y="0"/>
                        <a:pt x="46" y="0"/>
                      </a:cubicBezTo>
                      <a:cubicBezTo>
                        <a:pt x="39" y="0"/>
                        <a:pt x="33" y="4"/>
                        <a:pt x="31" y="11"/>
                      </a:cubicBezTo>
                      <a:cubicBezTo>
                        <a:pt x="29" y="4"/>
                        <a:pt x="23" y="0"/>
                        <a:pt x="16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2" y="8"/>
                        <a:pt x="85" y="0"/>
                        <a:pt x="76" y="0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39" name="グループ 37" descr="これは 3 人の人物と地球のアイコンの画像です。 ">
              <a:extLst>
                <a:ext uri="{FF2B5EF4-FFF2-40B4-BE49-F238E27FC236}">
                  <a16:creationId xmlns="" xmlns:a16="http://schemas.microsoft.com/office/drawing/2014/main" id="{A990E334-4A7D-4F5C-A904-F305BFAA954B}"/>
                </a:ext>
              </a:extLst>
            </p:cNvPr>
            <p:cNvGrpSpPr/>
            <p:nvPr/>
          </p:nvGrpSpPr>
          <p:grpSpPr>
            <a:xfrm>
              <a:off x="8229600" y="4744331"/>
              <a:ext cx="1271588" cy="1273175"/>
              <a:chOff x="8229600" y="4162425"/>
              <a:chExt cx="1271588" cy="1273175"/>
            </a:xfrm>
          </p:grpSpPr>
          <p:sp>
            <p:nvSpPr>
              <p:cNvPr id="166" name="円/楕円 28">
                <a:extLst>
                  <a:ext uri="{FF2B5EF4-FFF2-40B4-BE49-F238E27FC236}">
                    <a16:creationId xmlns="" xmlns:a16="http://schemas.microsoft.com/office/drawing/2014/main" id="{4699FCCF-8ACA-4F41-97A7-AD2C08AE5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9600" y="4162425"/>
                <a:ext cx="1271588" cy="1273175"/>
              </a:xfrm>
              <a:prstGeom prst="ellipse">
                <a:avLst/>
              </a:prstGeom>
              <a:solidFill>
                <a:srgbClr val="22578B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167" name="グループ 201">
                <a:extLst>
                  <a:ext uri="{FF2B5EF4-FFF2-40B4-BE49-F238E27FC236}">
                    <a16:creationId xmlns="" xmlns:a16="http://schemas.microsoft.com/office/drawing/2014/main" id="{F63DE9C6-B298-4701-B108-E8E84885E8BC}"/>
                  </a:ext>
                </a:extLst>
              </p:cNvPr>
              <p:cNvGrpSpPr/>
              <p:nvPr/>
            </p:nvGrpSpPr>
            <p:grpSpPr>
              <a:xfrm>
                <a:off x="8560253" y="4426329"/>
                <a:ext cx="610282" cy="674403"/>
                <a:chOff x="4841875" y="2895601"/>
                <a:chExt cx="344488" cy="346075"/>
              </a:xfrm>
            </p:grpSpPr>
            <p:sp>
              <p:nvSpPr>
                <p:cNvPr id="168" name="フリーフォーム(F) 258">
                  <a:extLst>
                    <a:ext uri="{FF2B5EF4-FFF2-40B4-BE49-F238E27FC236}">
                      <a16:creationId xmlns="" xmlns:a16="http://schemas.microsoft.com/office/drawing/2014/main" id="{05760EEA-E70F-4460-BC2A-336F9645E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6488" y="2895601"/>
                  <a:ext cx="195263" cy="195263"/>
                </a:xfrm>
                <a:custGeom>
                  <a:avLst/>
                  <a:gdLst>
                    <a:gd name="T0" fmla="*/ 52 w 52"/>
                    <a:gd name="T1" fmla="*/ 26 h 52"/>
                    <a:gd name="T2" fmla="*/ 26 w 52"/>
                    <a:gd name="T3" fmla="*/ 52 h 52"/>
                    <a:gd name="T4" fmla="*/ 0 w 52"/>
                    <a:gd name="T5" fmla="*/ 25 h 52"/>
                    <a:gd name="T6" fmla="*/ 25 w 52"/>
                    <a:gd name="T7" fmla="*/ 0 h 52"/>
                    <a:gd name="T8" fmla="*/ 26 w 52"/>
                    <a:gd name="T9" fmla="*/ 0 h 52"/>
                    <a:gd name="T10" fmla="*/ 52 w 52"/>
                    <a:gd name="T11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2">
                      <a:moveTo>
                        <a:pt x="52" y="26"/>
                      </a:moveTo>
                      <a:cubicBezTo>
                        <a:pt x="52" y="40"/>
                        <a:pt x="40" y="52"/>
                        <a:pt x="26" y="52"/>
                      </a:cubicBezTo>
                      <a:cubicBezTo>
                        <a:pt x="12" y="52"/>
                        <a:pt x="0" y="40"/>
                        <a:pt x="0" y="25"/>
                      </a:cubicBezTo>
                      <a:cubicBezTo>
                        <a:pt x="0" y="11"/>
                        <a:pt x="11" y="1"/>
                        <a:pt x="25" y="0"/>
                      </a:cubicBezTo>
                      <a:cubicBezTo>
                        <a:pt x="25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6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9" name="フリーフォーム 259">
                  <a:extLst>
                    <a:ext uri="{FF2B5EF4-FFF2-40B4-BE49-F238E27FC236}">
                      <a16:creationId xmlns="" xmlns:a16="http://schemas.microsoft.com/office/drawing/2014/main" id="{7AE0CD2C-CD57-47B1-B505-80D106A808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2895601"/>
                  <a:ext cx="52388" cy="195263"/>
                </a:xfrm>
                <a:custGeom>
                  <a:avLst/>
                  <a:gdLst>
                    <a:gd name="T0" fmla="*/ 14 w 14"/>
                    <a:gd name="T1" fmla="*/ 0 h 52"/>
                    <a:gd name="T2" fmla="*/ 14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14" y="0"/>
                      </a:moveTo>
                      <a:cubicBezTo>
                        <a:pt x="0" y="15"/>
                        <a:pt x="0" y="34"/>
                        <a:pt x="14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70" name="フリーフォーム(F) 260">
                  <a:extLst>
                    <a:ext uri="{FF2B5EF4-FFF2-40B4-BE49-F238E27FC236}">
                      <a16:creationId xmlns="" xmlns:a16="http://schemas.microsoft.com/office/drawing/2014/main" id="{872A3131-C536-4756-B975-DACC55DF37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8088" y="2895601"/>
                  <a:ext cx="52388" cy="19526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cubicBezTo>
                        <a:pt x="14" y="15"/>
                        <a:pt x="14" y="34"/>
                        <a:pt x="0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71" name="線 261">
                  <a:extLst>
                    <a:ext uri="{FF2B5EF4-FFF2-40B4-BE49-F238E27FC236}">
                      <a16:creationId xmlns="" xmlns:a16="http://schemas.microsoft.com/office/drawing/2014/main" id="{8D6C92E4-36B6-469D-8D9D-7E821A2B6A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3044826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72" name="線 262">
                  <a:extLst>
                    <a:ext uri="{FF2B5EF4-FFF2-40B4-BE49-F238E27FC236}">
                      <a16:creationId xmlns="" xmlns:a16="http://schemas.microsoft.com/office/drawing/2014/main" id="{B9D7D31E-100C-4875-91DB-E3AA306D1C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2940051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73" name="線 263">
                  <a:extLst>
                    <a:ext uri="{FF2B5EF4-FFF2-40B4-BE49-F238E27FC236}">
                      <a16:creationId xmlns="" xmlns:a16="http://schemas.microsoft.com/office/drawing/2014/main" id="{29CE937B-2D75-4864-AD7D-EE0DA1EBAD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6488" y="2992438"/>
                  <a:ext cx="195263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74" name="円/楕円 264">
                  <a:extLst>
                    <a:ext uri="{FF2B5EF4-FFF2-40B4-BE49-F238E27FC236}">
                      <a16:creationId xmlns="" xmlns:a16="http://schemas.microsoft.com/office/drawing/2014/main" id="{5C237BA8-A5D9-4E6F-B526-E97148578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4100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75" name="円/楕円 265">
                  <a:extLst>
                    <a:ext uri="{FF2B5EF4-FFF2-40B4-BE49-F238E27FC236}">
                      <a16:creationId xmlns="" xmlns:a16="http://schemas.microsoft.com/office/drawing/2014/main" id="{661A5EFA-ECB7-4C9D-A8BD-1FACE7EBB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6813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76" name="円/楕円 266">
                  <a:extLst>
                    <a:ext uri="{FF2B5EF4-FFF2-40B4-BE49-F238E27FC236}">
                      <a16:creationId xmlns="" xmlns:a16="http://schemas.microsoft.com/office/drawing/2014/main" id="{6503CA85-38C3-44D1-94CA-34EA501E4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9525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77" name="フリーフォーム(F) 267">
                  <a:extLst>
                    <a:ext uri="{FF2B5EF4-FFF2-40B4-BE49-F238E27FC236}">
                      <a16:creationId xmlns="" xmlns:a16="http://schemas.microsoft.com/office/drawing/2014/main" id="{AE3AF176-184A-4597-B23C-A8ECB6945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875" y="3181351"/>
                  <a:ext cx="344488" cy="60325"/>
                </a:xfrm>
                <a:custGeom>
                  <a:avLst/>
                  <a:gdLst>
                    <a:gd name="T0" fmla="*/ 76 w 92"/>
                    <a:gd name="T1" fmla="*/ 0 h 16"/>
                    <a:gd name="T2" fmla="*/ 61 w 92"/>
                    <a:gd name="T3" fmla="*/ 11 h 16"/>
                    <a:gd name="T4" fmla="*/ 46 w 92"/>
                    <a:gd name="T5" fmla="*/ 0 h 16"/>
                    <a:gd name="T6" fmla="*/ 31 w 92"/>
                    <a:gd name="T7" fmla="*/ 11 h 16"/>
                    <a:gd name="T8" fmla="*/ 16 w 92"/>
                    <a:gd name="T9" fmla="*/ 0 h 16"/>
                    <a:gd name="T10" fmla="*/ 0 w 92"/>
                    <a:gd name="T11" fmla="*/ 16 h 16"/>
                    <a:gd name="T12" fmla="*/ 92 w 92"/>
                    <a:gd name="T13" fmla="*/ 16 h 16"/>
                    <a:gd name="T14" fmla="*/ 76 w 92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" h="16">
                      <a:moveTo>
                        <a:pt x="76" y="0"/>
                      </a:moveTo>
                      <a:cubicBezTo>
                        <a:pt x="69" y="0"/>
                        <a:pt x="63" y="4"/>
                        <a:pt x="61" y="11"/>
                      </a:cubicBezTo>
                      <a:cubicBezTo>
                        <a:pt x="59" y="4"/>
                        <a:pt x="53" y="0"/>
                        <a:pt x="46" y="0"/>
                      </a:cubicBezTo>
                      <a:cubicBezTo>
                        <a:pt x="39" y="0"/>
                        <a:pt x="33" y="4"/>
                        <a:pt x="31" y="11"/>
                      </a:cubicBezTo>
                      <a:cubicBezTo>
                        <a:pt x="29" y="4"/>
                        <a:pt x="23" y="0"/>
                        <a:pt x="16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2" y="8"/>
                        <a:pt x="85" y="0"/>
                        <a:pt x="76" y="0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40" name="グループ 38" descr="これは 3 人の人物がやり取りしているアイコンの画像です。 ">
              <a:extLst>
                <a:ext uri="{FF2B5EF4-FFF2-40B4-BE49-F238E27FC236}">
                  <a16:creationId xmlns="" xmlns:a16="http://schemas.microsoft.com/office/drawing/2014/main" id="{D7F5E6C2-3449-4D64-AEF0-8F9AE58743E4}"/>
                </a:ext>
              </a:extLst>
            </p:cNvPr>
            <p:cNvGrpSpPr/>
            <p:nvPr/>
          </p:nvGrpSpPr>
          <p:grpSpPr>
            <a:xfrm>
              <a:off x="7305675" y="2705203"/>
              <a:ext cx="1397000" cy="1397000"/>
              <a:chOff x="7356475" y="2143125"/>
              <a:chExt cx="1397000" cy="1397000"/>
            </a:xfrm>
          </p:grpSpPr>
          <p:sp>
            <p:nvSpPr>
              <p:cNvPr id="150" name="フリーフォーム(F) 27">
                <a:extLst>
                  <a:ext uri="{FF2B5EF4-FFF2-40B4-BE49-F238E27FC236}">
                    <a16:creationId xmlns="" xmlns:a16="http://schemas.microsoft.com/office/drawing/2014/main" id="{AAE4382C-A236-4EFC-A5CF-301D418C6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475" y="2143125"/>
                <a:ext cx="1397000" cy="1397000"/>
              </a:xfrm>
              <a:custGeom>
                <a:avLst/>
                <a:gdLst>
                  <a:gd name="T0" fmla="*/ 60 w 336"/>
                  <a:gd name="T1" fmla="*/ 276 h 336"/>
                  <a:gd name="T2" fmla="*/ 60 w 336"/>
                  <a:gd name="T3" fmla="*/ 60 h 336"/>
                  <a:gd name="T4" fmla="*/ 276 w 336"/>
                  <a:gd name="T5" fmla="*/ 60 h 336"/>
                  <a:gd name="T6" fmla="*/ 276 w 336"/>
                  <a:gd name="T7" fmla="*/ 276 h 336"/>
                  <a:gd name="T8" fmla="*/ 60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60" y="276"/>
                    </a:move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ubicBezTo>
                      <a:pt x="217" y="336"/>
                      <a:pt x="120" y="336"/>
                      <a:pt x="60" y="276"/>
                    </a:cubicBezTo>
                    <a:close/>
                  </a:path>
                </a:pathLst>
              </a:custGeom>
              <a:solidFill>
                <a:srgbClr val="22578B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latin typeface="+mj-ea"/>
                  <a:ea typeface="+mj-ea"/>
                </a:endParaRPr>
              </a:p>
            </p:txBody>
          </p:sp>
          <p:grpSp>
            <p:nvGrpSpPr>
              <p:cNvPr id="151" name="グループ 212">
                <a:extLst>
                  <a:ext uri="{FF2B5EF4-FFF2-40B4-BE49-F238E27FC236}">
                    <a16:creationId xmlns="" xmlns:a16="http://schemas.microsoft.com/office/drawing/2014/main" id="{84CDD73D-3AA4-4625-B9F5-1852145FC880}"/>
                  </a:ext>
                </a:extLst>
              </p:cNvPr>
              <p:cNvGrpSpPr/>
              <p:nvPr/>
            </p:nvGrpSpPr>
            <p:grpSpPr>
              <a:xfrm>
                <a:off x="7748428" y="2465099"/>
                <a:ext cx="613094" cy="674403"/>
                <a:chOff x="3398838" y="2895601"/>
                <a:chExt cx="346075" cy="346075"/>
              </a:xfrm>
            </p:grpSpPr>
            <p:sp>
              <p:nvSpPr>
                <p:cNvPr id="152" name="フリーフォーム(F) 49">
                  <a:extLst>
                    <a:ext uri="{FF2B5EF4-FFF2-40B4-BE49-F238E27FC236}">
                      <a16:creationId xmlns="" xmlns:a16="http://schemas.microsoft.com/office/drawing/2014/main" id="{ABF2711F-75A7-4B4A-BF02-2652927EB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3" name="フリーフォーム(F) 50">
                  <a:extLst>
                    <a:ext uri="{FF2B5EF4-FFF2-40B4-BE49-F238E27FC236}">
                      <a16:creationId xmlns="" xmlns:a16="http://schemas.microsoft.com/office/drawing/2014/main" id="{82DE05A5-FAEC-4B16-BF1A-19901B942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4" name="円/楕円 51">
                  <a:extLst>
                    <a:ext uri="{FF2B5EF4-FFF2-40B4-BE49-F238E27FC236}">
                      <a16:creationId xmlns="" xmlns:a16="http://schemas.microsoft.com/office/drawing/2014/main" id="{0E0CD678-477B-451D-9104-A48469B39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5" name="フリーフォーム(F) 52">
                  <a:extLst>
                    <a:ext uri="{FF2B5EF4-FFF2-40B4-BE49-F238E27FC236}">
                      <a16:creationId xmlns="" xmlns:a16="http://schemas.microsoft.com/office/drawing/2014/main" id="{26FA0A70-D241-45F0-830E-0A67FE310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6" name="フリーフォーム(F) 53">
                  <a:extLst>
                    <a:ext uri="{FF2B5EF4-FFF2-40B4-BE49-F238E27FC236}">
                      <a16:creationId xmlns="" xmlns:a16="http://schemas.microsoft.com/office/drawing/2014/main" id="{A59E8B52-245F-4ACF-8281-9CF552059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7" name="フリーフォーム(F) 54">
                  <a:extLst>
                    <a:ext uri="{FF2B5EF4-FFF2-40B4-BE49-F238E27FC236}">
                      <a16:creationId xmlns="" xmlns:a16="http://schemas.microsoft.com/office/drawing/2014/main" id="{899BF9CE-E77F-4F48-9450-66E3BECCB6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8" name="円/楕円 55">
                  <a:extLst>
                    <a:ext uri="{FF2B5EF4-FFF2-40B4-BE49-F238E27FC236}">
                      <a16:creationId xmlns="" xmlns:a16="http://schemas.microsoft.com/office/drawing/2014/main" id="{4BEF1ED3-5C78-40B2-8A93-4068B9D518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59" name="フリーフォーム(F) 56">
                  <a:extLst>
                    <a:ext uri="{FF2B5EF4-FFF2-40B4-BE49-F238E27FC236}">
                      <a16:creationId xmlns="" xmlns:a16="http://schemas.microsoft.com/office/drawing/2014/main" id="{A2AAED8D-F9E0-4ECB-9AB3-CBBAFB83B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0" name="フリーフォーム(F) 57">
                  <a:extLst>
                    <a:ext uri="{FF2B5EF4-FFF2-40B4-BE49-F238E27FC236}">
                      <a16:creationId xmlns="" xmlns:a16="http://schemas.microsoft.com/office/drawing/2014/main" id="{6002DB15-DE43-4C77-9619-8D419321F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1" name="フリーフォーム(F) 58">
                  <a:extLst>
                    <a:ext uri="{FF2B5EF4-FFF2-40B4-BE49-F238E27FC236}">
                      <a16:creationId xmlns="" xmlns:a16="http://schemas.microsoft.com/office/drawing/2014/main" id="{96593802-B775-42A3-AF14-F045D7024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2" name="円/楕円 59">
                  <a:extLst>
                    <a:ext uri="{FF2B5EF4-FFF2-40B4-BE49-F238E27FC236}">
                      <a16:creationId xmlns="" xmlns:a16="http://schemas.microsoft.com/office/drawing/2014/main" id="{E9093A9B-C057-4965-9778-D32C3435BA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3" name="フリーフォーム(F) 60">
                  <a:extLst>
                    <a:ext uri="{FF2B5EF4-FFF2-40B4-BE49-F238E27FC236}">
                      <a16:creationId xmlns="" xmlns:a16="http://schemas.microsoft.com/office/drawing/2014/main" id="{25E38B6F-D336-4A2F-AB1E-5483A67114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4" name="線 61">
                  <a:extLst>
                    <a:ext uri="{FF2B5EF4-FFF2-40B4-BE49-F238E27FC236}">
                      <a16:creationId xmlns="" xmlns:a16="http://schemas.microsoft.com/office/drawing/2014/main" id="{C97F06C5-8609-4F4A-94C8-8D52F4857B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5" name="線 62">
                  <a:extLst>
                    <a:ext uri="{FF2B5EF4-FFF2-40B4-BE49-F238E27FC236}">
                      <a16:creationId xmlns="" xmlns:a16="http://schemas.microsoft.com/office/drawing/2014/main" id="{7A7E2673-DEC0-43F1-9033-64A7A4DA5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ja-JP" altLang="en-US" dirty="0"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141" name="長方形 331">
              <a:extLst>
                <a:ext uri="{FF2B5EF4-FFF2-40B4-BE49-F238E27FC236}">
                  <a16:creationId xmlns="" xmlns:a16="http://schemas.microsoft.com/office/drawing/2014/main" id="{779BDC05-BA31-44EF-B695-331F1F3CEBCA}"/>
                </a:ext>
              </a:extLst>
            </p:cNvPr>
            <p:cNvSpPr/>
            <p:nvPr/>
          </p:nvSpPr>
          <p:spPr>
            <a:xfrm>
              <a:off x="9915636" y="5250613"/>
              <a:ext cx="1594604" cy="35226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ja-JP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5. </a:t>
              </a:r>
              <a:r>
                <a:rPr lang="ko-KR" altLang="en-US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테스트</a:t>
              </a:r>
              <a:endParaRPr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142" name="長方形 337">
              <a:extLst>
                <a:ext uri="{FF2B5EF4-FFF2-40B4-BE49-F238E27FC236}">
                  <a16:creationId xmlns="" xmlns:a16="http://schemas.microsoft.com/office/drawing/2014/main" id="{9DE6A47E-C4CC-416D-9C28-3273394521C8}"/>
                </a:ext>
              </a:extLst>
            </p:cNvPr>
            <p:cNvSpPr/>
            <p:nvPr/>
          </p:nvSpPr>
          <p:spPr>
            <a:xfrm>
              <a:off x="9170535" y="3188782"/>
              <a:ext cx="2339705" cy="35226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ja-JP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4. Back-end </a:t>
              </a:r>
              <a:r>
                <a:rPr lang="ko-KR" altLang="en-US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Segoe UI" panose="020B0502040204020203" pitchFamily="34" charset="0"/>
                </a:rPr>
                <a:t>구현</a:t>
              </a:r>
              <a:endParaRPr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  <p:grpSp>
          <p:nvGrpSpPr>
            <p:cNvPr id="143" name="グループ 44">
              <a:extLst>
                <a:ext uri="{FF2B5EF4-FFF2-40B4-BE49-F238E27FC236}">
                  <a16:creationId xmlns="" xmlns:a16="http://schemas.microsoft.com/office/drawing/2014/main" id="{99CDDA2C-6FA4-497B-A320-3ED782990E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427303" y="2726885"/>
              <a:ext cx="1774334" cy="796177"/>
              <a:chOff x="1427303" y="2203556"/>
              <a:chExt cx="1774334" cy="796177"/>
            </a:xfrm>
          </p:grpSpPr>
          <p:sp>
            <p:nvSpPr>
              <p:cNvPr id="148" name="テキスト ボックス 122">
                <a:extLst>
                  <a:ext uri="{FF2B5EF4-FFF2-40B4-BE49-F238E27FC236}">
                    <a16:creationId xmlns="" xmlns:a16="http://schemas.microsoft.com/office/drawing/2014/main" id="{246A1BD9-59BD-467C-9A84-D6A5E4382773}"/>
                  </a:ext>
                </a:extLst>
              </p:cNvPr>
              <p:cNvSpPr txBox="1"/>
              <p:nvPr/>
            </p:nvSpPr>
            <p:spPr>
              <a:xfrm>
                <a:off x="1427303" y="2203556"/>
                <a:ext cx="1594605" cy="281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ja-JP" sz="1600" b="1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149" name="長方形 340">
                <a:extLst>
                  <a:ext uri="{FF2B5EF4-FFF2-40B4-BE49-F238E27FC236}">
                    <a16:creationId xmlns="" xmlns:a16="http://schemas.microsoft.com/office/drawing/2014/main" id="{594EDD4C-FB3C-4D67-A0E0-448BE5307678}"/>
                  </a:ext>
                </a:extLst>
              </p:cNvPr>
              <p:cNvSpPr/>
              <p:nvPr/>
            </p:nvSpPr>
            <p:spPr>
              <a:xfrm>
                <a:off x="1607032" y="2647465"/>
                <a:ext cx="1594605" cy="35226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n-US" altLang="ja-JP" sz="2000" dirty="0" smtClean="0">
                    <a:solidFill>
                      <a:srgbClr val="002060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2. Table </a:t>
                </a:r>
                <a:r>
                  <a:rPr lang="ko-KR" altLang="en-US" sz="2000" dirty="0" smtClean="0">
                    <a:solidFill>
                      <a:srgbClr val="002060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설계</a:t>
                </a:r>
                <a:endParaRPr lang="en-US" altLang="ja-JP" sz="20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4" name="グループ 341">
              <a:extLst>
                <a:ext uri="{FF2B5EF4-FFF2-40B4-BE49-F238E27FC236}">
                  <a16:creationId xmlns="" xmlns:a16="http://schemas.microsoft.com/office/drawing/2014/main" id="{6ADA542D-B2D5-4962-8376-A598260BA8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1982" y="4719486"/>
              <a:ext cx="1949320" cy="845055"/>
              <a:chOff x="9409185" y="4157408"/>
              <a:chExt cx="2114085" cy="845055"/>
            </a:xfrm>
          </p:grpSpPr>
          <p:sp>
            <p:nvSpPr>
              <p:cNvPr id="146" name="テキスト ボックス 125">
                <a:extLst>
                  <a:ext uri="{FF2B5EF4-FFF2-40B4-BE49-F238E27FC236}">
                    <a16:creationId xmlns="" xmlns:a16="http://schemas.microsoft.com/office/drawing/2014/main" id="{36571B2F-0463-48D1-8CC7-EA6BC8F3FB67}"/>
                  </a:ext>
                </a:extLst>
              </p:cNvPr>
              <p:cNvSpPr txBox="1"/>
              <p:nvPr/>
            </p:nvSpPr>
            <p:spPr>
              <a:xfrm>
                <a:off x="9700604" y="4157408"/>
                <a:ext cx="1729396" cy="281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ja-JP" sz="1600" b="1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長方形 343">
                <a:extLst>
                  <a:ext uri="{FF2B5EF4-FFF2-40B4-BE49-F238E27FC236}">
                    <a16:creationId xmlns="" xmlns:a16="http://schemas.microsoft.com/office/drawing/2014/main" id="{2BA0C149-973C-4722-BF48-FF9DE9B8BC55}"/>
                  </a:ext>
                </a:extLst>
              </p:cNvPr>
              <p:cNvSpPr/>
              <p:nvPr/>
            </p:nvSpPr>
            <p:spPr>
              <a:xfrm>
                <a:off x="9409185" y="4650196"/>
                <a:ext cx="2114085" cy="3522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n-US" altLang="ko-KR" sz="2000" dirty="0" smtClean="0">
                    <a:solidFill>
                      <a:srgbClr val="002060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1. </a:t>
                </a:r>
                <a:r>
                  <a:rPr lang="ko-KR" altLang="en-US" sz="2000" dirty="0" smtClean="0">
                    <a:solidFill>
                      <a:srgbClr val="002060"/>
                    </a:solidFill>
                    <a:latin typeface="+mj-ea"/>
                    <a:ea typeface="+mj-ea"/>
                    <a:cs typeface="Segoe UI" panose="020B0502040204020203" pitchFamily="34" charset="0"/>
                  </a:rPr>
                  <a:t>요구사항 분석</a:t>
                </a:r>
                <a:endParaRPr lang="en-US" altLang="ja-JP" sz="20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5" name="長方形 346">
              <a:extLst>
                <a:ext uri="{FF2B5EF4-FFF2-40B4-BE49-F238E27FC236}">
                  <a16:creationId xmlns="" xmlns:a16="http://schemas.microsoft.com/office/drawing/2014/main" id="{49C08362-5A73-4AB7-8811-DC216428D42D}"/>
                </a:ext>
              </a:extLst>
            </p:cNvPr>
            <p:cNvSpPr/>
            <p:nvPr/>
          </p:nvSpPr>
          <p:spPr>
            <a:xfrm>
              <a:off x="4448183" y="1371711"/>
              <a:ext cx="3124281" cy="35226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n-US" altLang="ja-JP" sz="2000" dirty="0" smtClean="0">
                  <a:solidFill>
                    <a:srgbClr val="FFCC0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3. Front-end </a:t>
              </a:r>
              <a:r>
                <a:rPr lang="ko-KR" altLang="en-US" sz="2000" dirty="0" smtClean="0">
                  <a:solidFill>
                    <a:srgbClr val="FFCC0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구현</a:t>
              </a:r>
              <a:endParaRPr lang="en-US" altLang="ja-JP" sz="2000" dirty="0">
                <a:solidFill>
                  <a:srgbClr val="FFCC00"/>
                </a:solidFill>
                <a:latin typeface="+mj-ea"/>
                <a:ea typeface="+mj-ea"/>
                <a:cs typeface="Segoe UI" panose="020B0502040204020203" pitchFamily="34" charset="0"/>
              </a:endParaRPr>
            </a:p>
          </p:txBody>
        </p:sp>
      </p:grpSp>
      <p:sp>
        <p:nvSpPr>
          <p:cNvPr id="250" name="テキスト ボックス 5"/>
          <p:cNvSpPr txBox="1"/>
          <p:nvPr/>
        </p:nvSpPr>
        <p:spPr>
          <a:xfrm>
            <a:off x="2631220" y="316503"/>
            <a:ext cx="2550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336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5">
            <a:extLst>
              <a:ext uri="{FF2B5EF4-FFF2-40B4-BE49-F238E27FC236}">
                <a16:creationId xmlns="" xmlns:a16="http://schemas.microsoft.com/office/drawing/2014/main" id="{FB753A61-FB71-42CF-8334-CD776638B581}"/>
              </a:ext>
            </a:extLst>
          </p:cNvPr>
          <p:cNvSpPr/>
          <p:nvPr/>
        </p:nvSpPr>
        <p:spPr>
          <a:xfrm>
            <a:off x="0" y="2028410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4">
            <a:extLst>
              <a:ext uri="{FF2B5EF4-FFF2-40B4-BE49-F238E27FC236}">
                <a16:creationId xmlns="" xmlns:a16="http://schemas.microsoft.com/office/drawing/2014/main" id="{F17FD4D0-EBA7-4666-B521-66F6F9A997FD}"/>
              </a:ext>
            </a:extLst>
          </p:cNvPr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6D6D1C8-59A8-4E32-B3AF-9274DDA7D1D1}"/>
              </a:ext>
            </a:extLst>
          </p:cNvPr>
          <p:cNvSpPr txBox="1"/>
          <p:nvPr/>
        </p:nvSpPr>
        <p:spPr>
          <a:xfrm>
            <a:off x="4076057" y="2991577"/>
            <a:ext cx="40398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978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310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5535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5400" b="1" spc="-3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1EC8C056-DEE6-4874-88AC-984B982E5807}"/>
              </a:ext>
            </a:extLst>
          </p:cNvPr>
          <p:cNvSpPr/>
          <p:nvPr/>
        </p:nvSpPr>
        <p:spPr>
          <a:xfrm>
            <a:off x="373710" y="2055464"/>
            <a:ext cx="3332480" cy="33324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53A9EC79-9F90-44B1-A395-731933F941CF}"/>
              </a:ext>
            </a:extLst>
          </p:cNvPr>
          <p:cNvSpPr/>
          <p:nvPr/>
        </p:nvSpPr>
        <p:spPr>
          <a:xfrm>
            <a:off x="4429760" y="2055464"/>
            <a:ext cx="3332480" cy="33324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190E0428-2715-44EB-8F9D-24707A03D265}"/>
              </a:ext>
            </a:extLst>
          </p:cNvPr>
          <p:cNvSpPr/>
          <p:nvPr/>
        </p:nvSpPr>
        <p:spPr>
          <a:xfrm>
            <a:off x="8485810" y="2055464"/>
            <a:ext cx="3332480" cy="33324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73D1AA9B-8622-442A-82C7-1E967C50CB30}"/>
              </a:ext>
            </a:extLst>
          </p:cNvPr>
          <p:cNvGrpSpPr/>
          <p:nvPr/>
        </p:nvGrpSpPr>
        <p:grpSpPr>
          <a:xfrm>
            <a:off x="723543" y="5576384"/>
            <a:ext cx="2508637" cy="845942"/>
            <a:chOff x="723543" y="5827240"/>
            <a:chExt cx="2508637" cy="845942"/>
          </a:xfrm>
        </p:grpSpPr>
        <p:sp>
          <p:nvSpPr>
            <p:cNvPr id="30" name="テキスト ボックス 11">
              <a:extLst>
                <a:ext uri="{FF2B5EF4-FFF2-40B4-BE49-F238E27FC236}">
                  <a16:creationId xmlns="" xmlns:a16="http://schemas.microsoft.com/office/drawing/2014/main" id="{E8E1D4B8-3A51-481D-92CD-B92A233928B7}"/>
                </a:ext>
              </a:extLst>
            </p:cNvPr>
            <p:cNvSpPr txBox="1"/>
            <p:nvPr/>
          </p:nvSpPr>
          <p:spPr>
            <a:xfrm>
              <a:off x="1083593" y="5827240"/>
              <a:ext cx="1788539" cy="38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/>
                <a:t>Insert Text Here</a:t>
              </a:r>
              <a:endParaRPr kumimoji="1" lang="ja-JP" altLang="en-US" sz="2000" b="1" dirty="0"/>
            </a:p>
          </p:txBody>
        </p:sp>
        <p:sp>
          <p:nvSpPr>
            <p:cNvPr id="31" name="テキスト ボックス 12">
              <a:extLst>
                <a:ext uri="{FF2B5EF4-FFF2-40B4-BE49-F238E27FC236}">
                  <a16:creationId xmlns="" xmlns:a16="http://schemas.microsoft.com/office/drawing/2014/main" id="{1FE2958B-B5A3-42CF-B0C5-EEB24B114C5A}"/>
                </a:ext>
              </a:extLst>
            </p:cNvPr>
            <p:cNvSpPr txBox="1"/>
            <p:nvPr/>
          </p:nvSpPr>
          <p:spPr>
            <a:xfrm>
              <a:off x="723543" y="6242295"/>
              <a:ext cx="25086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100" dirty="0"/>
                <a:t>Lorem Ipsum is simply dummy text of the printing and typesetting industry. </a:t>
              </a:r>
              <a:endParaRPr kumimoji="1" lang="ja-JP" altLang="en-US" sz="11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72A7B0E0-0CF1-43EF-8268-2C5E6775D168}"/>
              </a:ext>
            </a:extLst>
          </p:cNvPr>
          <p:cNvGrpSpPr/>
          <p:nvPr/>
        </p:nvGrpSpPr>
        <p:grpSpPr>
          <a:xfrm>
            <a:off x="4841681" y="5576384"/>
            <a:ext cx="2508637" cy="845942"/>
            <a:chOff x="723543" y="5827240"/>
            <a:chExt cx="2508637" cy="845942"/>
          </a:xfrm>
        </p:grpSpPr>
        <p:sp>
          <p:nvSpPr>
            <p:cNvPr id="33" name="テキスト ボックス 11">
              <a:extLst>
                <a:ext uri="{FF2B5EF4-FFF2-40B4-BE49-F238E27FC236}">
                  <a16:creationId xmlns="" xmlns:a16="http://schemas.microsoft.com/office/drawing/2014/main" id="{F00A55CF-75B1-4213-96ED-B05B9DD4E650}"/>
                </a:ext>
              </a:extLst>
            </p:cNvPr>
            <p:cNvSpPr txBox="1"/>
            <p:nvPr/>
          </p:nvSpPr>
          <p:spPr>
            <a:xfrm>
              <a:off x="1083593" y="5827240"/>
              <a:ext cx="1788539" cy="38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/>
                <a:t>Insert Text Here</a:t>
              </a:r>
              <a:endParaRPr kumimoji="1" lang="ja-JP" altLang="en-US" sz="2000" b="1" dirty="0"/>
            </a:p>
          </p:txBody>
        </p:sp>
        <p:sp>
          <p:nvSpPr>
            <p:cNvPr id="34" name="テキスト ボックス 12">
              <a:extLst>
                <a:ext uri="{FF2B5EF4-FFF2-40B4-BE49-F238E27FC236}">
                  <a16:creationId xmlns="" xmlns:a16="http://schemas.microsoft.com/office/drawing/2014/main" id="{27756361-4FE8-42C0-970F-9179024F7418}"/>
                </a:ext>
              </a:extLst>
            </p:cNvPr>
            <p:cNvSpPr txBox="1"/>
            <p:nvPr/>
          </p:nvSpPr>
          <p:spPr>
            <a:xfrm>
              <a:off x="723543" y="6242295"/>
              <a:ext cx="25086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100" dirty="0"/>
                <a:t>Lorem Ipsum is simply dummy text of the printing and typesetting industry. </a:t>
              </a:r>
              <a:endParaRPr kumimoji="1" lang="ja-JP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BE9331CA-3A8B-494E-9C3C-A77EF79ECF52}"/>
              </a:ext>
            </a:extLst>
          </p:cNvPr>
          <p:cNvGrpSpPr/>
          <p:nvPr/>
        </p:nvGrpSpPr>
        <p:grpSpPr>
          <a:xfrm>
            <a:off x="8959819" y="5576384"/>
            <a:ext cx="2508637" cy="845942"/>
            <a:chOff x="723543" y="5827240"/>
            <a:chExt cx="2508637" cy="845942"/>
          </a:xfrm>
        </p:grpSpPr>
        <p:sp>
          <p:nvSpPr>
            <p:cNvPr id="36" name="テキスト ボックス 11">
              <a:extLst>
                <a:ext uri="{FF2B5EF4-FFF2-40B4-BE49-F238E27FC236}">
                  <a16:creationId xmlns="" xmlns:a16="http://schemas.microsoft.com/office/drawing/2014/main" id="{E4B2E365-9D1F-422C-9ABB-6524CF17ACB4}"/>
                </a:ext>
              </a:extLst>
            </p:cNvPr>
            <p:cNvSpPr txBox="1"/>
            <p:nvPr/>
          </p:nvSpPr>
          <p:spPr>
            <a:xfrm>
              <a:off x="1083593" y="5827240"/>
              <a:ext cx="1788539" cy="38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/>
                <a:t>Insert Text Here</a:t>
              </a:r>
              <a:endParaRPr kumimoji="1" lang="ja-JP" altLang="en-US" sz="2000" b="1" dirty="0"/>
            </a:p>
          </p:txBody>
        </p:sp>
        <p:sp>
          <p:nvSpPr>
            <p:cNvPr id="37" name="テキスト ボックス 12">
              <a:extLst>
                <a:ext uri="{FF2B5EF4-FFF2-40B4-BE49-F238E27FC236}">
                  <a16:creationId xmlns="" xmlns:a16="http://schemas.microsoft.com/office/drawing/2014/main" id="{CA31B60D-0C89-47A0-BF44-B3B4E38B35AC}"/>
                </a:ext>
              </a:extLst>
            </p:cNvPr>
            <p:cNvSpPr txBox="1"/>
            <p:nvPr/>
          </p:nvSpPr>
          <p:spPr>
            <a:xfrm>
              <a:off x="723543" y="6242295"/>
              <a:ext cx="25086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100" dirty="0"/>
                <a:t>Lorem Ipsum is simply dummy text of the printing and typesetting industry. </a:t>
              </a:r>
              <a:endParaRPr kumimoji="1" lang="ja-JP" altLang="en-US" sz="1100" dirty="0"/>
            </a:p>
          </p:txBody>
        </p:sp>
      </p:grpSp>
      <p:pic>
        <p:nvPicPr>
          <p:cNvPr id="38" name="그래픽 37" descr="새 휠체어">
            <a:extLst>
              <a:ext uri="{FF2B5EF4-FFF2-40B4-BE49-F238E27FC236}">
                <a16:creationId xmlns="" xmlns:a16="http://schemas.microsoft.com/office/drawing/2014/main" id="{BC8C8D43-F050-4A36-B0E2-EDD832CF1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371" y="2981960"/>
            <a:ext cx="1478280" cy="1478280"/>
          </a:xfrm>
          <a:prstGeom prst="rect">
            <a:avLst/>
          </a:prstGeom>
        </p:spPr>
      </p:pic>
      <p:pic>
        <p:nvPicPr>
          <p:cNvPr id="40" name="그래픽 39" descr="과녁">
            <a:extLst>
              <a:ext uri="{FF2B5EF4-FFF2-40B4-BE49-F238E27FC236}">
                <a16:creationId xmlns="" xmlns:a16="http://schemas.microsoft.com/office/drawing/2014/main" id="{97F51F55-635B-4FEA-B36C-7380943CC1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8590" y="2981960"/>
            <a:ext cx="1455090" cy="1455090"/>
          </a:xfrm>
          <a:prstGeom prst="rect">
            <a:avLst/>
          </a:prstGeom>
        </p:spPr>
      </p:pic>
      <p:pic>
        <p:nvPicPr>
          <p:cNvPr id="42" name="그래픽 41" descr="수화 ">
            <a:extLst>
              <a:ext uri="{FF2B5EF4-FFF2-40B4-BE49-F238E27FC236}">
                <a16:creationId xmlns="" xmlns:a16="http://schemas.microsoft.com/office/drawing/2014/main" id="{3B16F7DF-99A7-462E-9180-E4A277C0B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2410" y="2799080"/>
            <a:ext cx="1803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4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310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5535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5400" b="1" spc="-300" dirty="0">
              <a:solidFill>
                <a:schemeClr val="bg1"/>
              </a:solidFill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282270" y="1933268"/>
          <a:ext cx="11631436" cy="4613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8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078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078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078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22661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57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57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57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578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661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2661"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661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22661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088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310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5535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5400" b="1" spc="-300" dirty="0">
              <a:solidFill>
                <a:schemeClr val="bg1"/>
              </a:solidFill>
            </a:endParaRPr>
          </a:p>
        </p:txBody>
      </p:sp>
      <p:sp>
        <p:nvSpPr>
          <p:cNvPr id="133" name="フリーフォーム(F) 15">
            <a:extLst>
              <a:ext uri="{FF2B5EF4-FFF2-40B4-BE49-F238E27FC236}">
                <a16:creationId xmlns="" xmlns:a16="http://schemas.microsoft.com/office/drawing/2014/main" id="{F9F720D8-8BAF-4A0C-B2DC-8A1F1E0B265B}"/>
              </a:ext>
            </a:extLst>
          </p:cNvPr>
          <p:cNvSpPr>
            <a:spLocks/>
          </p:cNvSpPr>
          <p:nvPr/>
        </p:nvSpPr>
        <p:spPr bwMode="auto">
          <a:xfrm>
            <a:off x="723900" y="3759962"/>
            <a:ext cx="2319325" cy="2920728"/>
          </a:xfrm>
          <a:custGeom>
            <a:avLst/>
            <a:gdLst>
              <a:gd name="T0" fmla="*/ 378 w 709"/>
              <a:gd name="T1" fmla="*/ 376 h 893"/>
              <a:gd name="T2" fmla="*/ 198 w 709"/>
              <a:gd name="T3" fmla="*/ 0 h 893"/>
              <a:gd name="T4" fmla="*/ 0 w 709"/>
              <a:gd name="T5" fmla="*/ 397 h 893"/>
              <a:gd name="T6" fmla="*/ 497 w 709"/>
              <a:gd name="T7" fmla="*/ 893 h 893"/>
              <a:gd name="T8" fmla="*/ 709 w 709"/>
              <a:gd name="T9" fmla="*/ 845 h 893"/>
              <a:gd name="T10" fmla="*/ 526 w 709"/>
              <a:gd name="T11" fmla="*/ 485 h 893"/>
              <a:gd name="T12" fmla="*/ 378 w 709"/>
              <a:gd name="T13" fmla="*/ 376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9" h="893">
                <a:moveTo>
                  <a:pt x="378" y="376"/>
                </a:moveTo>
                <a:cubicBezTo>
                  <a:pt x="276" y="273"/>
                  <a:pt x="213" y="142"/>
                  <a:pt x="198" y="0"/>
                </a:cubicBezTo>
                <a:cubicBezTo>
                  <a:pt x="78" y="90"/>
                  <a:pt x="0" y="234"/>
                  <a:pt x="0" y="397"/>
                </a:cubicBezTo>
                <a:cubicBezTo>
                  <a:pt x="0" y="671"/>
                  <a:pt x="222" y="893"/>
                  <a:pt x="497" y="893"/>
                </a:cubicBezTo>
                <a:cubicBezTo>
                  <a:pt x="573" y="893"/>
                  <a:pt x="644" y="876"/>
                  <a:pt x="709" y="845"/>
                </a:cubicBezTo>
                <a:cubicBezTo>
                  <a:pt x="609" y="748"/>
                  <a:pt x="545" y="622"/>
                  <a:pt x="526" y="485"/>
                </a:cubicBezTo>
                <a:cubicBezTo>
                  <a:pt x="472" y="456"/>
                  <a:pt x="422" y="420"/>
                  <a:pt x="378" y="376"/>
                </a:cubicBezTo>
                <a:close/>
              </a:path>
            </a:pathLst>
          </a:custGeom>
          <a:solidFill>
            <a:srgbClr val="FFC000"/>
          </a:solidFill>
          <a:ln w="57150" cap="flat">
            <a:solidFill>
              <a:srgbClr val="1F335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ja-JP" altLang="en-US" dirty="0">
              <a:solidFill>
                <a:srgbClr val="22578B"/>
              </a:solidFill>
              <a:latin typeface="+mj-ea"/>
              <a:ea typeface="+mj-ea"/>
            </a:endParaRPr>
          </a:p>
        </p:txBody>
      </p:sp>
      <p:sp>
        <p:nvSpPr>
          <p:cNvPr id="134" name="フリーフォーム(F) 16">
            <a:extLst>
              <a:ext uri="{FF2B5EF4-FFF2-40B4-BE49-F238E27FC236}">
                <a16:creationId xmlns="" xmlns:a16="http://schemas.microsoft.com/office/drawing/2014/main" id="{BB8E7BA8-3BC1-4755-AE40-0C84D9216B78}"/>
              </a:ext>
            </a:extLst>
          </p:cNvPr>
          <p:cNvSpPr>
            <a:spLocks/>
          </p:cNvSpPr>
          <p:nvPr/>
        </p:nvSpPr>
        <p:spPr bwMode="auto">
          <a:xfrm>
            <a:off x="1856107" y="1759643"/>
            <a:ext cx="3107685" cy="1546653"/>
          </a:xfrm>
          <a:custGeom>
            <a:avLst/>
            <a:gdLst>
              <a:gd name="T0" fmla="*/ 475 w 950"/>
              <a:gd name="T1" fmla="*/ 473 h 473"/>
              <a:gd name="T2" fmla="*/ 800 w 950"/>
              <a:gd name="T3" fmla="*/ 382 h 473"/>
              <a:gd name="T4" fmla="*/ 950 w 950"/>
              <a:gd name="T5" fmla="*/ 401 h 473"/>
              <a:gd name="T6" fmla="*/ 826 w 950"/>
              <a:gd name="T7" fmla="*/ 194 h 473"/>
              <a:gd name="T8" fmla="*/ 124 w 950"/>
              <a:gd name="T9" fmla="*/ 194 h 473"/>
              <a:gd name="T10" fmla="*/ 0 w 950"/>
              <a:gd name="T11" fmla="*/ 401 h 473"/>
              <a:gd name="T12" fmla="*/ 151 w 950"/>
              <a:gd name="T13" fmla="*/ 382 h 473"/>
              <a:gd name="T14" fmla="*/ 475 w 950"/>
              <a:gd name="T15" fmla="*/ 473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473">
                <a:moveTo>
                  <a:pt x="475" y="473"/>
                </a:moveTo>
                <a:cubicBezTo>
                  <a:pt x="572" y="414"/>
                  <a:pt x="685" y="382"/>
                  <a:pt x="800" y="382"/>
                </a:cubicBezTo>
                <a:cubicBezTo>
                  <a:pt x="851" y="382"/>
                  <a:pt x="901" y="389"/>
                  <a:pt x="950" y="401"/>
                </a:cubicBezTo>
                <a:cubicBezTo>
                  <a:pt x="927" y="325"/>
                  <a:pt x="886" y="253"/>
                  <a:pt x="826" y="194"/>
                </a:cubicBezTo>
                <a:cubicBezTo>
                  <a:pt x="632" y="0"/>
                  <a:pt x="318" y="0"/>
                  <a:pt x="124" y="194"/>
                </a:cubicBezTo>
                <a:cubicBezTo>
                  <a:pt x="64" y="253"/>
                  <a:pt x="23" y="325"/>
                  <a:pt x="0" y="401"/>
                </a:cubicBezTo>
                <a:cubicBezTo>
                  <a:pt x="49" y="389"/>
                  <a:pt x="99" y="382"/>
                  <a:pt x="151" y="382"/>
                </a:cubicBezTo>
                <a:cubicBezTo>
                  <a:pt x="266" y="382"/>
                  <a:pt x="378" y="414"/>
                  <a:pt x="475" y="473"/>
                </a:cubicBezTo>
                <a:close/>
              </a:path>
            </a:pathLst>
          </a:custGeom>
          <a:solidFill>
            <a:srgbClr val="FFC000"/>
          </a:solidFill>
          <a:ln w="57150" cap="flat">
            <a:solidFill>
              <a:srgbClr val="1F335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35" name="フリーフォーム(F) 17">
            <a:extLst>
              <a:ext uri="{FF2B5EF4-FFF2-40B4-BE49-F238E27FC236}">
                <a16:creationId xmlns="" xmlns:a16="http://schemas.microsoft.com/office/drawing/2014/main" id="{C3B6EAAE-1C2D-46EB-A473-3B6078DC2541}"/>
              </a:ext>
            </a:extLst>
          </p:cNvPr>
          <p:cNvSpPr>
            <a:spLocks/>
          </p:cNvSpPr>
          <p:nvPr/>
        </p:nvSpPr>
        <p:spPr bwMode="auto">
          <a:xfrm>
            <a:off x="3776675" y="3759962"/>
            <a:ext cx="2319325" cy="2920728"/>
          </a:xfrm>
          <a:custGeom>
            <a:avLst/>
            <a:gdLst>
              <a:gd name="T0" fmla="*/ 511 w 709"/>
              <a:gd name="T1" fmla="*/ 0 h 893"/>
              <a:gd name="T2" fmla="*/ 331 w 709"/>
              <a:gd name="T3" fmla="*/ 376 h 893"/>
              <a:gd name="T4" fmla="*/ 183 w 709"/>
              <a:gd name="T5" fmla="*/ 485 h 893"/>
              <a:gd name="T6" fmla="*/ 0 w 709"/>
              <a:gd name="T7" fmla="*/ 845 h 893"/>
              <a:gd name="T8" fmla="*/ 213 w 709"/>
              <a:gd name="T9" fmla="*/ 893 h 893"/>
              <a:gd name="T10" fmla="*/ 709 w 709"/>
              <a:gd name="T11" fmla="*/ 397 h 893"/>
              <a:gd name="T12" fmla="*/ 511 w 709"/>
              <a:gd name="T13" fmla="*/ 0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9" h="893">
                <a:moveTo>
                  <a:pt x="511" y="0"/>
                </a:moveTo>
                <a:cubicBezTo>
                  <a:pt x="496" y="142"/>
                  <a:pt x="433" y="273"/>
                  <a:pt x="331" y="376"/>
                </a:cubicBezTo>
                <a:cubicBezTo>
                  <a:pt x="287" y="420"/>
                  <a:pt x="237" y="456"/>
                  <a:pt x="183" y="485"/>
                </a:cubicBezTo>
                <a:cubicBezTo>
                  <a:pt x="164" y="622"/>
                  <a:pt x="100" y="748"/>
                  <a:pt x="0" y="845"/>
                </a:cubicBezTo>
                <a:cubicBezTo>
                  <a:pt x="65" y="876"/>
                  <a:pt x="137" y="893"/>
                  <a:pt x="213" y="893"/>
                </a:cubicBezTo>
                <a:cubicBezTo>
                  <a:pt x="487" y="893"/>
                  <a:pt x="709" y="671"/>
                  <a:pt x="709" y="397"/>
                </a:cubicBezTo>
                <a:cubicBezTo>
                  <a:pt x="709" y="234"/>
                  <a:pt x="631" y="90"/>
                  <a:pt x="511" y="0"/>
                </a:cubicBezTo>
                <a:close/>
              </a:path>
            </a:pathLst>
          </a:custGeom>
          <a:solidFill>
            <a:srgbClr val="FFC000"/>
          </a:solidFill>
          <a:ln w="57150" cap="flat">
            <a:solidFill>
              <a:srgbClr val="1F335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ja-JP" altLang="en-US" dirty="0">
              <a:solidFill>
                <a:srgbClr val="22578B"/>
              </a:solidFill>
              <a:latin typeface="+mj-ea"/>
              <a:ea typeface="+mj-ea"/>
            </a:endParaRPr>
          </a:p>
        </p:txBody>
      </p:sp>
      <p:sp>
        <p:nvSpPr>
          <p:cNvPr id="136" name="フリーフォーム(F) 18" descr="これは 3 人の人物がやり取りしているアイコンの画像です。 ">
            <a:extLst>
              <a:ext uri="{FF2B5EF4-FFF2-40B4-BE49-F238E27FC236}">
                <a16:creationId xmlns="" xmlns:a16="http://schemas.microsoft.com/office/drawing/2014/main" id="{7BF3ACC0-B381-45FC-900F-55F46E5E7EFD}"/>
              </a:ext>
            </a:extLst>
          </p:cNvPr>
          <p:cNvSpPr>
            <a:spLocks/>
          </p:cNvSpPr>
          <p:nvPr/>
        </p:nvSpPr>
        <p:spPr bwMode="auto">
          <a:xfrm>
            <a:off x="2919022" y="5526258"/>
            <a:ext cx="984471" cy="758291"/>
          </a:xfrm>
          <a:custGeom>
            <a:avLst/>
            <a:gdLst>
              <a:gd name="T0" fmla="*/ 0 w 301"/>
              <a:gd name="T1" fmla="*/ 0 h 232"/>
              <a:gd name="T2" fmla="*/ 150 w 301"/>
              <a:gd name="T3" fmla="*/ 232 h 232"/>
              <a:gd name="T4" fmla="*/ 301 w 301"/>
              <a:gd name="T5" fmla="*/ 0 h 232"/>
              <a:gd name="T6" fmla="*/ 150 w 301"/>
              <a:gd name="T7" fmla="*/ 19 h 232"/>
              <a:gd name="T8" fmla="*/ 0 w 301"/>
              <a:gd name="T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1" h="232">
                <a:moveTo>
                  <a:pt x="0" y="0"/>
                </a:moveTo>
                <a:cubicBezTo>
                  <a:pt x="27" y="92"/>
                  <a:pt x="80" y="172"/>
                  <a:pt x="150" y="232"/>
                </a:cubicBezTo>
                <a:cubicBezTo>
                  <a:pt x="220" y="172"/>
                  <a:pt x="273" y="92"/>
                  <a:pt x="301" y="0"/>
                </a:cubicBezTo>
                <a:cubicBezTo>
                  <a:pt x="252" y="13"/>
                  <a:pt x="201" y="19"/>
                  <a:pt x="150" y="19"/>
                </a:cubicBezTo>
                <a:cubicBezTo>
                  <a:pt x="99" y="19"/>
                  <a:pt x="49" y="1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76200" cap="flat">
            <a:solidFill>
              <a:srgbClr val="1F335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ja-JP" altLang="en-US" dirty="0">
              <a:solidFill>
                <a:srgbClr val="22578B"/>
              </a:solidFill>
              <a:latin typeface="+mj-ea"/>
              <a:ea typeface="+mj-ea"/>
            </a:endParaRPr>
          </a:p>
        </p:txBody>
      </p:sp>
      <p:sp>
        <p:nvSpPr>
          <p:cNvPr id="137" name="フリーフォーム(F) 19" descr="これは、3 人の人物と、インターネットへの接続を表す記号のアイコン画像です。">
            <a:extLst>
              <a:ext uri="{FF2B5EF4-FFF2-40B4-BE49-F238E27FC236}">
                <a16:creationId xmlns="" xmlns:a16="http://schemas.microsoft.com/office/drawing/2014/main" id="{9E41B0EC-DA27-4BF7-891C-FC6D7EF3CCFF}"/>
              </a:ext>
            </a:extLst>
          </p:cNvPr>
          <p:cNvSpPr>
            <a:spLocks/>
          </p:cNvSpPr>
          <p:nvPr/>
        </p:nvSpPr>
        <p:spPr bwMode="auto">
          <a:xfrm>
            <a:off x="3776675" y="3433113"/>
            <a:ext cx="1260332" cy="1406761"/>
          </a:xfrm>
          <a:custGeom>
            <a:avLst/>
            <a:gdLst>
              <a:gd name="T0" fmla="*/ 239 w 385"/>
              <a:gd name="T1" fmla="*/ 384 h 430"/>
              <a:gd name="T2" fmla="*/ 385 w 385"/>
              <a:gd name="T3" fmla="*/ 31 h 430"/>
              <a:gd name="T4" fmla="*/ 213 w 385"/>
              <a:gd name="T5" fmla="*/ 0 h 430"/>
              <a:gd name="T6" fmla="*/ 0 w 385"/>
              <a:gd name="T7" fmla="*/ 48 h 430"/>
              <a:gd name="T8" fmla="*/ 186 w 385"/>
              <a:gd name="T9" fmla="*/ 430 h 430"/>
              <a:gd name="T10" fmla="*/ 239 w 385"/>
              <a:gd name="T11" fmla="*/ 384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5" h="430">
                <a:moveTo>
                  <a:pt x="239" y="384"/>
                </a:moveTo>
                <a:cubicBezTo>
                  <a:pt x="337" y="286"/>
                  <a:pt x="385" y="159"/>
                  <a:pt x="385" y="31"/>
                </a:cubicBezTo>
                <a:cubicBezTo>
                  <a:pt x="331" y="11"/>
                  <a:pt x="273" y="0"/>
                  <a:pt x="213" y="0"/>
                </a:cubicBezTo>
                <a:cubicBezTo>
                  <a:pt x="137" y="0"/>
                  <a:pt x="65" y="17"/>
                  <a:pt x="0" y="48"/>
                </a:cubicBezTo>
                <a:cubicBezTo>
                  <a:pt x="105" y="150"/>
                  <a:pt x="171" y="285"/>
                  <a:pt x="186" y="430"/>
                </a:cubicBezTo>
                <a:cubicBezTo>
                  <a:pt x="205" y="416"/>
                  <a:pt x="222" y="400"/>
                  <a:pt x="239" y="384"/>
                </a:cubicBezTo>
                <a:close/>
              </a:path>
            </a:pathLst>
          </a:custGeom>
          <a:solidFill>
            <a:schemeClr val="accent4"/>
          </a:solidFill>
          <a:ln w="76200">
            <a:solidFill>
              <a:srgbClr val="1F3359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ja-JP" altLang="en-US" dirty="0">
              <a:solidFill>
                <a:srgbClr val="22578B"/>
              </a:solidFill>
              <a:latin typeface="+mj-ea"/>
              <a:ea typeface="+mj-ea"/>
            </a:endParaRPr>
          </a:p>
        </p:txBody>
      </p:sp>
      <p:sp>
        <p:nvSpPr>
          <p:cNvPr id="138" name="フリーフォーム(F) 20" descr="これは 3 人の人物と地球のアイコンの画像です。">
            <a:extLst>
              <a:ext uri="{FF2B5EF4-FFF2-40B4-BE49-F238E27FC236}">
                <a16:creationId xmlns="" xmlns:a16="http://schemas.microsoft.com/office/drawing/2014/main" id="{BDEE62C1-79C7-4BD6-99A1-2466D37A5EB4}"/>
              </a:ext>
            </a:extLst>
          </p:cNvPr>
          <p:cNvSpPr>
            <a:spLocks/>
          </p:cNvSpPr>
          <p:nvPr/>
        </p:nvSpPr>
        <p:spPr bwMode="auto">
          <a:xfrm>
            <a:off x="1784200" y="3433113"/>
            <a:ext cx="1259024" cy="1402839"/>
          </a:xfrm>
          <a:custGeom>
            <a:avLst/>
            <a:gdLst>
              <a:gd name="T0" fmla="*/ 173 w 385"/>
              <a:gd name="T1" fmla="*/ 0 h 429"/>
              <a:gd name="T2" fmla="*/ 1 w 385"/>
              <a:gd name="T3" fmla="*/ 31 h 429"/>
              <a:gd name="T4" fmla="*/ 146 w 385"/>
              <a:gd name="T5" fmla="*/ 384 h 429"/>
              <a:gd name="T6" fmla="*/ 199 w 385"/>
              <a:gd name="T7" fmla="*/ 429 h 429"/>
              <a:gd name="T8" fmla="*/ 385 w 385"/>
              <a:gd name="T9" fmla="*/ 48 h 429"/>
              <a:gd name="T10" fmla="*/ 173 w 385"/>
              <a:gd name="T11" fmla="*/ 0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5" h="429">
                <a:moveTo>
                  <a:pt x="173" y="0"/>
                </a:moveTo>
                <a:cubicBezTo>
                  <a:pt x="112" y="0"/>
                  <a:pt x="54" y="11"/>
                  <a:pt x="1" y="31"/>
                </a:cubicBezTo>
                <a:cubicBezTo>
                  <a:pt x="0" y="159"/>
                  <a:pt x="49" y="286"/>
                  <a:pt x="146" y="384"/>
                </a:cubicBezTo>
                <a:cubicBezTo>
                  <a:pt x="163" y="400"/>
                  <a:pt x="181" y="416"/>
                  <a:pt x="199" y="429"/>
                </a:cubicBezTo>
                <a:cubicBezTo>
                  <a:pt x="215" y="285"/>
                  <a:pt x="280" y="150"/>
                  <a:pt x="385" y="48"/>
                </a:cubicBezTo>
                <a:cubicBezTo>
                  <a:pt x="320" y="17"/>
                  <a:pt x="249" y="0"/>
                  <a:pt x="173" y="0"/>
                </a:cubicBezTo>
                <a:close/>
              </a:path>
            </a:pathLst>
          </a:custGeom>
          <a:solidFill>
            <a:schemeClr val="accent4"/>
          </a:solidFill>
          <a:ln w="76200">
            <a:solidFill>
              <a:srgbClr val="1F3359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ja-JP" altLang="en-US" dirty="0">
              <a:solidFill>
                <a:srgbClr val="22578B"/>
              </a:solidFill>
              <a:latin typeface="+mj-ea"/>
              <a:ea typeface="+mj-ea"/>
            </a:endParaRPr>
          </a:p>
        </p:txBody>
      </p:sp>
      <p:sp>
        <p:nvSpPr>
          <p:cNvPr id="139" name="フリーフォーム(F) 21" descr="これは 4 人の人物がやり取りするアイコンの画像です。 ">
            <a:extLst>
              <a:ext uri="{FF2B5EF4-FFF2-40B4-BE49-F238E27FC236}">
                <a16:creationId xmlns="" xmlns:a16="http://schemas.microsoft.com/office/drawing/2014/main" id="{C8436027-C518-481B-BDB7-763A96442B5F}"/>
              </a:ext>
            </a:extLst>
          </p:cNvPr>
          <p:cNvSpPr>
            <a:spLocks/>
          </p:cNvSpPr>
          <p:nvPr/>
        </p:nvSpPr>
        <p:spPr bwMode="auto">
          <a:xfrm>
            <a:off x="2847115" y="3829255"/>
            <a:ext cx="1125670" cy="1333546"/>
          </a:xfrm>
          <a:custGeom>
            <a:avLst/>
            <a:gdLst>
              <a:gd name="T0" fmla="*/ 344 w 344"/>
              <a:gd name="T1" fmla="*/ 376 h 408"/>
              <a:gd name="T2" fmla="*/ 344 w 344"/>
              <a:gd name="T3" fmla="*/ 377 h 408"/>
              <a:gd name="T4" fmla="*/ 323 w 344"/>
              <a:gd name="T5" fmla="*/ 385 h 408"/>
              <a:gd name="T6" fmla="*/ 282 w 344"/>
              <a:gd name="T7" fmla="*/ 396 h 408"/>
              <a:gd name="T8" fmla="*/ 277 w 344"/>
              <a:gd name="T9" fmla="*/ 397 h 408"/>
              <a:gd name="T10" fmla="*/ 218 w 344"/>
              <a:gd name="T11" fmla="*/ 406 h 408"/>
              <a:gd name="T12" fmla="*/ 217 w 344"/>
              <a:gd name="T13" fmla="*/ 406 h 408"/>
              <a:gd name="T14" fmla="*/ 214 w 344"/>
              <a:gd name="T15" fmla="*/ 406 h 408"/>
              <a:gd name="T16" fmla="*/ 172 w 344"/>
              <a:gd name="T17" fmla="*/ 408 h 408"/>
              <a:gd name="T18" fmla="*/ 128 w 344"/>
              <a:gd name="T19" fmla="*/ 406 h 408"/>
              <a:gd name="T20" fmla="*/ 127 w 344"/>
              <a:gd name="T21" fmla="*/ 406 h 408"/>
              <a:gd name="T22" fmla="*/ 64 w 344"/>
              <a:gd name="T23" fmla="*/ 396 h 408"/>
              <a:gd name="T24" fmla="*/ 62 w 344"/>
              <a:gd name="T25" fmla="*/ 396 h 408"/>
              <a:gd name="T26" fmla="*/ 0 w 344"/>
              <a:gd name="T27" fmla="*/ 377 h 408"/>
              <a:gd name="T28" fmla="*/ 0 w 344"/>
              <a:gd name="T29" fmla="*/ 376 h 408"/>
              <a:gd name="T30" fmla="*/ 4 w 344"/>
              <a:gd name="T31" fmla="*/ 313 h 408"/>
              <a:gd name="T32" fmla="*/ 17 w 344"/>
              <a:gd name="T33" fmla="*/ 249 h 408"/>
              <a:gd name="T34" fmla="*/ 86 w 344"/>
              <a:gd name="T35" fmla="*/ 97 h 408"/>
              <a:gd name="T36" fmla="*/ 126 w 344"/>
              <a:gd name="T37" fmla="*/ 46 h 408"/>
              <a:gd name="T38" fmla="*/ 172 w 344"/>
              <a:gd name="T39" fmla="*/ 0 h 408"/>
              <a:gd name="T40" fmla="*/ 218 w 344"/>
              <a:gd name="T41" fmla="*/ 46 h 408"/>
              <a:gd name="T42" fmla="*/ 258 w 344"/>
              <a:gd name="T43" fmla="*/ 97 h 408"/>
              <a:gd name="T44" fmla="*/ 327 w 344"/>
              <a:gd name="T45" fmla="*/ 249 h 408"/>
              <a:gd name="T46" fmla="*/ 340 w 344"/>
              <a:gd name="T47" fmla="*/ 313 h 408"/>
              <a:gd name="T48" fmla="*/ 344 w 344"/>
              <a:gd name="T49" fmla="*/ 376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4" h="408">
                <a:moveTo>
                  <a:pt x="344" y="376"/>
                </a:moveTo>
                <a:cubicBezTo>
                  <a:pt x="344" y="377"/>
                  <a:pt x="344" y="377"/>
                  <a:pt x="344" y="377"/>
                </a:cubicBezTo>
                <a:cubicBezTo>
                  <a:pt x="337" y="380"/>
                  <a:pt x="330" y="382"/>
                  <a:pt x="323" y="385"/>
                </a:cubicBezTo>
                <a:cubicBezTo>
                  <a:pt x="309" y="389"/>
                  <a:pt x="296" y="393"/>
                  <a:pt x="282" y="396"/>
                </a:cubicBezTo>
                <a:cubicBezTo>
                  <a:pt x="280" y="396"/>
                  <a:pt x="279" y="396"/>
                  <a:pt x="277" y="397"/>
                </a:cubicBezTo>
                <a:cubicBezTo>
                  <a:pt x="258" y="401"/>
                  <a:pt x="238" y="404"/>
                  <a:pt x="218" y="406"/>
                </a:cubicBezTo>
                <a:cubicBezTo>
                  <a:pt x="217" y="406"/>
                  <a:pt x="217" y="406"/>
                  <a:pt x="217" y="406"/>
                </a:cubicBezTo>
                <a:cubicBezTo>
                  <a:pt x="216" y="406"/>
                  <a:pt x="215" y="406"/>
                  <a:pt x="214" y="406"/>
                </a:cubicBezTo>
                <a:cubicBezTo>
                  <a:pt x="200" y="407"/>
                  <a:pt x="186" y="408"/>
                  <a:pt x="172" y="408"/>
                </a:cubicBezTo>
                <a:cubicBezTo>
                  <a:pt x="158" y="408"/>
                  <a:pt x="143" y="407"/>
                  <a:pt x="128" y="406"/>
                </a:cubicBezTo>
                <a:cubicBezTo>
                  <a:pt x="128" y="406"/>
                  <a:pt x="127" y="406"/>
                  <a:pt x="127" y="406"/>
                </a:cubicBezTo>
                <a:cubicBezTo>
                  <a:pt x="106" y="404"/>
                  <a:pt x="85" y="401"/>
                  <a:pt x="64" y="396"/>
                </a:cubicBezTo>
                <a:cubicBezTo>
                  <a:pt x="63" y="396"/>
                  <a:pt x="63" y="396"/>
                  <a:pt x="62" y="396"/>
                </a:cubicBezTo>
                <a:cubicBezTo>
                  <a:pt x="41" y="391"/>
                  <a:pt x="21" y="385"/>
                  <a:pt x="0" y="377"/>
                </a:cubicBezTo>
                <a:cubicBezTo>
                  <a:pt x="0" y="376"/>
                  <a:pt x="0" y="376"/>
                  <a:pt x="0" y="376"/>
                </a:cubicBezTo>
                <a:cubicBezTo>
                  <a:pt x="0" y="354"/>
                  <a:pt x="2" y="333"/>
                  <a:pt x="4" y="313"/>
                </a:cubicBezTo>
                <a:cubicBezTo>
                  <a:pt x="7" y="291"/>
                  <a:pt x="11" y="270"/>
                  <a:pt x="17" y="249"/>
                </a:cubicBezTo>
                <a:cubicBezTo>
                  <a:pt x="31" y="194"/>
                  <a:pt x="55" y="143"/>
                  <a:pt x="86" y="97"/>
                </a:cubicBezTo>
                <a:cubicBezTo>
                  <a:pt x="98" y="79"/>
                  <a:pt x="112" y="62"/>
                  <a:pt x="126" y="46"/>
                </a:cubicBezTo>
                <a:cubicBezTo>
                  <a:pt x="140" y="29"/>
                  <a:pt x="156" y="14"/>
                  <a:pt x="172" y="0"/>
                </a:cubicBezTo>
                <a:cubicBezTo>
                  <a:pt x="188" y="14"/>
                  <a:pt x="204" y="29"/>
                  <a:pt x="218" y="46"/>
                </a:cubicBezTo>
                <a:cubicBezTo>
                  <a:pt x="233" y="62"/>
                  <a:pt x="246" y="79"/>
                  <a:pt x="258" y="97"/>
                </a:cubicBezTo>
                <a:cubicBezTo>
                  <a:pt x="289" y="143"/>
                  <a:pt x="313" y="194"/>
                  <a:pt x="327" y="249"/>
                </a:cubicBezTo>
                <a:cubicBezTo>
                  <a:pt x="333" y="270"/>
                  <a:pt x="337" y="291"/>
                  <a:pt x="340" y="313"/>
                </a:cubicBezTo>
                <a:cubicBezTo>
                  <a:pt x="343" y="333"/>
                  <a:pt x="344" y="354"/>
                  <a:pt x="344" y="376"/>
                </a:cubicBezTo>
                <a:close/>
              </a:path>
            </a:pathLst>
          </a:custGeom>
          <a:solidFill>
            <a:schemeClr val="accent4"/>
          </a:solidFill>
          <a:ln w="76200">
            <a:solidFill>
              <a:srgbClr val="1F3359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ja-JP" altLang="en-US" dirty="0">
              <a:solidFill>
                <a:srgbClr val="22578B"/>
              </a:solidFill>
              <a:latin typeface="+mj-ea"/>
              <a:ea typeface="+mj-ea"/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="" xmlns:a16="http://schemas.microsoft.com/office/drawing/2014/main" id="{76037B9F-F7D4-490B-B8D1-723E759320EF}"/>
              </a:ext>
            </a:extLst>
          </p:cNvPr>
          <p:cNvSpPr txBox="1"/>
          <p:nvPr/>
        </p:nvSpPr>
        <p:spPr>
          <a:xfrm>
            <a:off x="3162299" y="4697496"/>
            <a:ext cx="4953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ja-JP" sz="1200" dirty="0">
                <a:solidFill>
                  <a:schemeClr val="bg1"/>
                </a:solidFill>
                <a:latin typeface="+mj-ea"/>
                <a:ea typeface="+mj-ea"/>
              </a:rPr>
              <a:t>HR</a:t>
            </a:r>
          </a:p>
          <a:p>
            <a:pPr algn="ctr" rtl="0"/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계획</a:t>
            </a:r>
            <a:endParaRPr lang="ja-JP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41" name="グループ 89">
            <a:extLst>
              <a:ext uri="{FF2B5EF4-FFF2-40B4-BE49-F238E27FC236}">
                <a16:creationId xmlns="" xmlns:a16="http://schemas.microsoft.com/office/drawing/2014/main" id="{732C0092-A5BE-4296-9B7E-73CA9D6A0C92}"/>
              </a:ext>
            </a:extLst>
          </p:cNvPr>
          <p:cNvGrpSpPr/>
          <p:nvPr/>
        </p:nvGrpSpPr>
        <p:grpSpPr>
          <a:xfrm>
            <a:off x="3260907" y="4241289"/>
            <a:ext cx="330200" cy="346075"/>
            <a:chOff x="2686050" y="2895601"/>
            <a:chExt cx="330200" cy="346075"/>
          </a:xfrm>
          <a:solidFill>
            <a:schemeClr val="bg1"/>
          </a:solidFill>
        </p:grpSpPr>
        <p:sp>
          <p:nvSpPr>
            <p:cNvPr id="181" name="円/楕円 309">
              <a:extLst>
                <a:ext uri="{FF2B5EF4-FFF2-40B4-BE49-F238E27FC236}">
                  <a16:creationId xmlns="" xmlns:a16="http://schemas.microsoft.com/office/drawing/2014/main" id="{322943C5-DF07-4D19-80BE-A092E8DCD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895601"/>
              <a:ext cx="82550" cy="82550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82" name="フリーフォーム(F) 310">
              <a:extLst>
                <a:ext uri="{FF2B5EF4-FFF2-40B4-BE49-F238E27FC236}">
                  <a16:creationId xmlns="" xmlns:a16="http://schemas.microsoft.com/office/drawing/2014/main" id="{AD6217C9-47FE-4784-97F3-BB1CEF6B0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2978151"/>
              <a:ext cx="134938" cy="66675"/>
            </a:xfrm>
            <a:custGeom>
              <a:avLst/>
              <a:gdLst>
                <a:gd name="T0" fmla="*/ 36 w 36"/>
                <a:gd name="T1" fmla="*/ 18 h 18"/>
                <a:gd name="T2" fmla="*/ 0 w 36"/>
                <a:gd name="T3" fmla="*/ 18 h 18"/>
                <a:gd name="T4" fmla="*/ 18 w 36"/>
                <a:gd name="T5" fmla="*/ 0 h 18"/>
                <a:gd name="T6" fmla="*/ 36 w 36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8">
                  <a:moveTo>
                    <a:pt x="36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83" name="円/楕円 311">
              <a:extLst>
                <a:ext uri="{FF2B5EF4-FFF2-40B4-BE49-F238E27FC236}">
                  <a16:creationId xmlns="" xmlns:a16="http://schemas.microsoft.com/office/drawing/2014/main" id="{145614E0-2CF6-4018-A29C-347103CC1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275" y="3128963"/>
              <a:ext cx="60325" cy="58738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84" name="フリーフォーム(F) 312">
              <a:extLst>
                <a:ext uri="{FF2B5EF4-FFF2-40B4-BE49-F238E27FC236}">
                  <a16:creationId xmlns="" xmlns:a16="http://schemas.microsoft.com/office/drawing/2014/main" id="{C15930DF-7C04-43B8-94F3-9A62A91A3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050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85" name="円/楕円 313">
              <a:extLst>
                <a:ext uri="{FF2B5EF4-FFF2-40B4-BE49-F238E27FC236}">
                  <a16:creationId xmlns="" xmlns:a16="http://schemas.microsoft.com/office/drawing/2014/main" id="{C37FB908-4B07-487A-8AE5-2C93E1AF8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86" name="フリーフォーム(F) 314">
              <a:extLst>
                <a:ext uri="{FF2B5EF4-FFF2-40B4-BE49-F238E27FC236}">
                  <a16:creationId xmlns="" xmlns:a16="http://schemas.microsoft.com/office/drawing/2014/main" id="{B3C647A5-00EF-45D7-A795-5CC541EFF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87" name="円/楕円 315">
              <a:extLst>
                <a:ext uri="{FF2B5EF4-FFF2-40B4-BE49-F238E27FC236}">
                  <a16:creationId xmlns="" xmlns:a16="http://schemas.microsoft.com/office/drawing/2014/main" id="{8E007759-5FF7-4D0A-A475-0EAD05E96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88" name="フリーフォーム(F) 316">
              <a:extLst>
                <a:ext uri="{FF2B5EF4-FFF2-40B4-BE49-F238E27FC236}">
                  <a16:creationId xmlns="" xmlns:a16="http://schemas.microsoft.com/office/drawing/2014/main" id="{42BF9E91-C3D1-479E-A251-AD54A926B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89" name="円/楕円 317">
              <a:extLst>
                <a:ext uri="{FF2B5EF4-FFF2-40B4-BE49-F238E27FC236}">
                  <a16:creationId xmlns="" xmlns:a16="http://schemas.microsoft.com/office/drawing/2014/main" id="{FE52E745-A552-4F06-9535-C6C622D93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988" y="3128963"/>
              <a:ext cx="60325" cy="58738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90" name="フリーフォーム(F) 318">
              <a:extLst>
                <a:ext uri="{FF2B5EF4-FFF2-40B4-BE49-F238E27FC236}">
                  <a16:creationId xmlns="" xmlns:a16="http://schemas.microsoft.com/office/drawing/2014/main" id="{A9F3F5BA-CD89-43EF-82A6-14201A89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91" name="フリーフォーム(F) 319">
              <a:extLst>
                <a:ext uri="{FF2B5EF4-FFF2-40B4-BE49-F238E27FC236}">
                  <a16:creationId xmlns="" xmlns:a16="http://schemas.microsoft.com/office/drawing/2014/main" id="{0C1B8AEB-E335-4D8B-8846-5975E8B3D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074988"/>
              <a:ext cx="225425" cy="15875"/>
            </a:xfrm>
            <a:custGeom>
              <a:avLst/>
              <a:gdLst>
                <a:gd name="T0" fmla="*/ 0 w 142"/>
                <a:gd name="T1" fmla="*/ 10 h 10"/>
                <a:gd name="T2" fmla="*/ 0 w 142"/>
                <a:gd name="T3" fmla="*/ 0 h 10"/>
                <a:gd name="T4" fmla="*/ 142 w 142"/>
                <a:gd name="T5" fmla="*/ 0 h 10"/>
                <a:gd name="T6" fmla="*/ 142 w 14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0">
                  <a:moveTo>
                    <a:pt x="0" y="10"/>
                  </a:moveTo>
                  <a:lnTo>
                    <a:pt x="0" y="0"/>
                  </a:lnTo>
                  <a:lnTo>
                    <a:pt x="142" y="0"/>
                  </a:lnTo>
                  <a:lnTo>
                    <a:pt x="142" y="10"/>
                  </a:lnTo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92" name="線 320">
              <a:extLst>
                <a:ext uri="{FF2B5EF4-FFF2-40B4-BE49-F238E27FC236}">
                  <a16:creationId xmlns="" xmlns:a16="http://schemas.microsoft.com/office/drawing/2014/main" id="{625F2B4F-F75B-4093-862F-865FC16ABC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3044826"/>
              <a:ext cx="0" cy="46038"/>
            </a:xfrm>
            <a:prstGeom prst="lin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2" name="グループ 72">
            <a:extLst>
              <a:ext uri="{FF2B5EF4-FFF2-40B4-BE49-F238E27FC236}">
                <a16:creationId xmlns="" xmlns:a16="http://schemas.microsoft.com/office/drawing/2014/main" id="{B1E38458-8F3E-4314-9FA8-DC2B0EBB7E33}"/>
              </a:ext>
            </a:extLst>
          </p:cNvPr>
          <p:cNvGrpSpPr/>
          <p:nvPr/>
        </p:nvGrpSpPr>
        <p:grpSpPr>
          <a:xfrm>
            <a:off x="3211694" y="5725043"/>
            <a:ext cx="346075" cy="346075"/>
            <a:chOff x="3398838" y="2895601"/>
            <a:chExt cx="346075" cy="346075"/>
          </a:xfrm>
          <a:solidFill>
            <a:schemeClr val="bg1"/>
          </a:solidFill>
        </p:grpSpPr>
        <p:sp>
          <p:nvSpPr>
            <p:cNvPr id="167" name="フリーフォーム(F) 49">
              <a:extLst>
                <a:ext uri="{FF2B5EF4-FFF2-40B4-BE49-F238E27FC236}">
                  <a16:creationId xmlns="" xmlns:a16="http://schemas.microsoft.com/office/drawing/2014/main" id="{52F6AE15-148B-4DD3-9B33-E89085198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986089"/>
              <a:ext cx="82550" cy="58738"/>
            </a:xfrm>
            <a:custGeom>
              <a:avLst/>
              <a:gdLst>
                <a:gd name="T0" fmla="*/ 14 w 22"/>
                <a:gd name="T1" fmla="*/ 0 h 16"/>
                <a:gd name="T2" fmla="*/ 14 w 22"/>
                <a:gd name="T3" fmla="*/ 6 h 16"/>
                <a:gd name="T4" fmla="*/ 4 w 22"/>
                <a:gd name="T5" fmla="*/ 9 h 16"/>
                <a:gd name="T6" fmla="*/ 0 w 22"/>
                <a:gd name="T7" fmla="*/ 14 h 16"/>
                <a:gd name="T8" fmla="*/ 0 w 22"/>
                <a:gd name="T9" fmla="*/ 16 h 16"/>
                <a:gd name="T10" fmla="*/ 22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14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2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68" name="フリーフォーム(F) 50">
              <a:extLst>
                <a:ext uri="{FF2B5EF4-FFF2-40B4-BE49-F238E27FC236}">
                  <a16:creationId xmlns="" xmlns:a16="http://schemas.microsoft.com/office/drawing/2014/main" id="{B7DF1EA3-5709-492C-BABE-F390B608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1" y="2986089"/>
              <a:ext cx="82550" cy="58738"/>
            </a:xfrm>
            <a:custGeom>
              <a:avLst/>
              <a:gdLst>
                <a:gd name="T0" fmla="*/ 8 w 22"/>
                <a:gd name="T1" fmla="*/ 0 h 16"/>
                <a:gd name="T2" fmla="*/ 8 w 22"/>
                <a:gd name="T3" fmla="*/ 6 h 16"/>
                <a:gd name="T4" fmla="*/ 18 w 22"/>
                <a:gd name="T5" fmla="*/ 9 h 16"/>
                <a:gd name="T6" fmla="*/ 22 w 22"/>
                <a:gd name="T7" fmla="*/ 14 h 16"/>
                <a:gd name="T8" fmla="*/ 22 w 22"/>
                <a:gd name="T9" fmla="*/ 16 h 16"/>
                <a:gd name="T10" fmla="*/ 0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12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69" name="円/楕円 51">
              <a:extLst>
                <a:ext uri="{FF2B5EF4-FFF2-40B4-BE49-F238E27FC236}">
                  <a16:creationId xmlns="" xmlns:a16="http://schemas.microsoft.com/office/drawing/2014/main" id="{964C8E4A-6689-4008-A522-91B998379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2895601"/>
              <a:ext cx="90488" cy="96838"/>
            </a:xfrm>
            <a:prstGeom prst="ellipse">
              <a:avLst/>
            </a:pr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0" name="フリーフォーム(F) 52">
              <a:extLst>
                <a:ext uri="{FF2B5EF4-FFF2-40B4-BE49-F238E27FC236}">
                  <a16:creationId xmlns="" xmlns:a16="http://schemas.microsoft.com/office/drawing/2014/main" id="{DA8DEA77-BD29-4118-B9AB-E053B349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1" y="2928939"/>
              <a:ext cx="90488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1" name="フリーフォーム(F) 53">
              <a:extLst>
                <a:ext uri="{FF2B5EF4-FFF2-40B4-BE49-F238E27FC236}">
                  <a16:creationId xmlns="" xmlns:a16="http://schemas.microsoft.com/office/drawing/2014/main" id="{7758711F-A5C0-4C30-A3B1-91B546014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2986089"/>
              <a:ext cx="82550" cy="58738"/>
            </a:xfrm>
            <a:custGeom>
              <a:avLst/>
              <a:gdLst>
                <a:gd name="T0" fmla="*/ 14 w 22"/>
                <a:gd name="T1" fmla="*/ 0 h 16"/>
                <a:gd name="T2" fmla="*/ 14 w 22"/>
                <a:gd name="T3" fmla="*/ 6 h 16"/>
                <a:gd name="T4" fmla="*/ 4 w 22"/>
                <a:gd name="T5" fmla="*/ 9 h 16"/>
                <a:gd name="T6" fmla="*/ 0 w 22"/>
                <a:gd name="T7" fmla="*/ 14 h 16"/>
                <a:gd name="T8" fmla="*/ 0 w 22"/>
                <a:gd name="T9" fmla="*/ 16 h 16"/>
                <a:gd name="T10" fmla="*/ 22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14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2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2" name="フリーフォーム(F) 54">
              <a:extLst>
                <a:ext uri="{FF2B5EF4-FFF2-40B4-BE49-F238E27FC236}">
                  <a16:creationId xmlns="" xmlns:a16="http://schemas.microsoft.com/office/drawing/2014/main" id="{A575C4B8-CC49-4D59-BC4B-A13D8D97A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363" y="2986089"/>
              <a:ext cx="82550" cy="58738"/>
            </a:xfrm>
            <a:custGeom>
              <a:avLst/>
              <a:gdLst>
                <a:gd name="T0" fmla="*/ 8 w 22"/>
                <a:gd name="T1" fmla="*/ 0 h 16"/>
                <a:gd name="T2" fmla="*/ 8 w 22"/>
                <a:gd name="T3" fmla="*/ 6 h 16"/>
                <a:gd name="T4" fmla="*/ 18 w 22"/>
                <a:gd name="T5" fmla="*/ 9 h 16"/>
                <a:gd name="T6" fmla="*/ 22 w 22"/>
                <a:gd name="T7" fmla="*/ 14 h 16"/>
                <a:gd name="T8" fmla="*/ 22 w 22"/>
                <a:gd name="T9" fmla="*/ 16 h 16"/>
                <a:gd name="T10" fmla="*/ 0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12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3" name="円/楕円 55">
              <a:extLst>
                <a:ext uri="{FF2B5EF4-FFF2-40B4-BE49-F238E27FC236}">
                  <a16:creationId xmlns="" xmlns:a16="http://schemas.microsoft.com/office/drawing/2014/main" id="{EE9FF2CA-A0D9-41EF-8A6D-06571B57B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263" y="2895601"/>
              <a:ext cx="90488" cy="96838"/>
            </a:xfrm>
            <a:prstGeom prst="ellipse">
              <a:avLst/>
            </a:pr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4" name="フリーフォーム(F) 56">
              <a:extLst>
                <a:ext uri="{FF2B5EF4-FFF2-40B4-BE49-F238E27FC236}">
                  <a16:creationId xmlns="" xmlns:a16="http://schemas.microsoft.com/office/drawing/2014/main" id="{74276568-12D5-4791-8AAE-E71301B35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928939"/>
              <a:ext cx="90488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5" name="フリーフォーム(F) 57">
              <a:extLst>
                <a:ext uri="{FF2B5EF4-FFF2-40B4-BE49-F238E27FC236}">
                  <a16:creationId xmlns="" xmlns:a16="http://schemas.microsoft.com/office/drawing/2014/main" id="{36893D6E-C781-44C6-B4DB-BF8FDD3B4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3181351"/>
              <a:ext cx="82550" cy="60325"/>
            </a:xfrm>
            <a:custGeom>
              <a:avLst/>
              <a:gdLst>
                <a:gd name="T0" fmla="*/ 14 w 22"/>
                <a:gd name="T1" fmla="*/ 0 h 16"/>
                <a:gd name="T2" fmla="*/ 14 w 22"/>
                <a:gd name="T3" fmla="*/ 6 h 16"/>
                <a:gd name="T4" fmla="*/ 4 w 22"/>
                <a:gd name="T5" fmla="*/ 9 h 16"/>
                <a:gd name="T6" fmla="*/ 0 w 22"/>
                <a:gd name="T7" fmla="*/ 14 h 16"/>
                <a:gd name="T8" fmla="*/ 0 w 22"/>
                <a:gd name="T9" fmla="*/ 16 h 16"/>
                <a:gd name="T10" fmla="*/ 22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14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2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6" name="フリーフォーム(F) 58">
              <a:extLst>
                <a:ext uri="{FF2B5EF4-FFF2-40B4-BE49-F238E27FC236}">
                  <a16:creationId xmlns="" xmlns:a16="http://schemas.microsoft.com/office/drawing/2014/main" id="{E40B690B-BA0B-4EEC-A0CF-7DA3B2E43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3181351"/>
              <a:ext cx="82550" cy="60325"/>
            </a:xfrm>
            <a:custGeom>
              <a:avLst/>
              <a:gdLst>
                <a:gd name="T0" fmla="*/ 8 w 22"/>
                <a:gd name="T1" fmla="*/ 0 h 16"/>
                <a:gd name="T2" fmla="*/ 8 w 22"/>
                <a:gd name="T3" fmla="*/ 6 h 16"/>
                <a:gd name="T4" fmla="*/ 18 w 22"/>
                <a:gd name="T5" fmla="*/ 9 h 16"/>
                <a:gd name="T6" fmla="*/ 22 w 22"/>
                <a:gd name="T7" fmla="*/ 14 h 16"/>
                <a:gd name="T8" fmla="*/ 22 w 22"/>
                <a:gd name="T9" fmla="*/ 16 h 16"/>
                <a:gd name="T10" fmla="*/ 0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12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7" name="円/楕円 59">
              <a:extLst>
                <a:ext uri="{FF2B5EF4-FFF2-40B4-BE49-F238E27FC236}">
                  <a16:creationId xmlns="" xmlns:a16="http://schemas.microsoft.com/office/drawing/2014/main" id="{971E19C9-854B-41E7-A5D7-36AE58BA6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426" y="3090864"/>
              <a:ext cx="88900" cy="96838"/>
            </a:xfrm>
            <a:prstGeom prst="ellipse">
              <a:avLst/>
            </a:pr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8" name="フリーフォーム(F) 60">
              <a:extLst>
                <a:ext uri="{FF2B5EF4-FFF2-40B4-BE49-F238E27FC236}">
                  <a16:creationId xmlns="" xmlns:a16="http://schemas.microsoft.com/office/drawing/2014/main" id="{DE348461-111F-4014-A8A3-F56B0712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6" y="3124201"/>
              <a:ext cx="88900" cy="15875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79" name="線 61">
              <a:extLst>
                <a:ext uri="{FF2B5EF4-FFF2-40B4-BE49-F238E27FC236}">
                  <a16:creationId xmlns="" xmlns:a16="http://schemas.microsoft.com/office/drawing/2014/main" id="{22CD114E-A6F0-4722-A4EE-4C318C1DC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1226" y="3074989"/>
              <a:ext cx="38100" cy="38100"/>
            </a:xfrm>
            <a:prstGeom prst="lin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80" name="線 62">
              <a:extLst>
                <a:ext uri="{FF2B5EF4-FFF2-40B4-BE49-F238E27FC236}">
                  <a16:creationId xmlns="" xmlns:a16="http://schemas.microsoft.com/office/drawing/2014/main" id="{F7E3A019-70E0-420D-BBF5-DAE0B933D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4426" y="3074989"/>
              <a:ext cx="38100" cy="38100"/>
            </a:xfrm>
            <a:prstGeom prst="lin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3" name="グループ 61">
            <a:extLst>
              <a:ext uri="{FF2B5EF4-FFF2-40B4-BE49-F238E27FC236}">
                <a16:creationId xmlns="" xmlns:a16="http://schemas.microsoft.com/office/drawing/2014/main" id="{18E10038-0AE7-4F94-99B0-CEA210C9535B}"/>
              </a:ext>
            </a:extLst>
          </p:cNvPr>
          <p:cNvGrpSpPr/>
          <p:nvPr/>
        </p:nvGrpSpPr>
        <p:grpSpPr>
          <a:xfrm>
            <a:off x="4359934" y="3696107"/>
            <a:ext cx="330200" cy="315913"/>
            <a:chOff x="4127500" y="2909888"/>
            <a:chExt cx="330200" cy="315913"/>
          </a:xfrm>
          <a:solidFill>
            <a:schemeClr val="bg1"/>
          </a:solidFill>
        </p:grpSpPr>
        <p:sp>
          <p:nvSpPr>
            <p:cNvPr id="158" name="円/楕円 268">
              <a:extLst>
                <a:ext uri="{FF2B5EF4-FFF2-40B4-BE49-F238E27FC236}">
                  <a16:creationId xmlns="" xmlns:a16="http://schemas.microsoft.com/office/drawing/2014/main" id="{F7A8EBC1-9006-4CB5-A698-1D1D62E0D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59" name="フリーフォーム(F) 269">
              <a:extLst>
                <a:ext uri="{FF2B5EF4-FFF2-40B4-BE49-F238E27FC236}">
                  <a16:creationId xmlns="" xmlns:a16="http://schemas.microsoft.com/office/drawing/2014/main" id="{0CBCD43D-AE92-41F5-9C2B-B4B3FE6FF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60" name="円/楕円 270">
              <a:extLst>
                <a:ext uri="{FF2B5EF4-FFF2-40B4-BE49-F238E27FC236}">
                  <a16:creationId xmlns="" xmlns:a16="http://schemas.microsoft.com/office/drawing/2014/main" id="{282262E1-7304-47F8-ADFC-CA07C9ADF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61" name="フリーフォーム(F) 271">
              <a:extLst>
                <a:ext uri="{FF2B5EF4-FFF2-40B4-BE49-F238E27FC236}">
                  <a16:creationId xmlns="" xmlns:a16="http://schemas.microsoft.com/office/drawing/2014/main" id="{61422BB8-6120-4583-B04B-D675BF219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62" name="円/楕円 272">
              <a:extLst>
                <a:ext uri="{FF2B5EF4-FFF2-40B4-BE49-F238E27FC236}">
                  <a16:creationId xmlns="" xmlns:a16="http://schemas.microsoft.com/office/drawing/2014/main" id="{921647A8-2EB5-4C08-8422-414742FE7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63" name="フリーフォーム(F) 273">
              <a:extLst>
                <a:ext uri="{FF2B5EF4-FFF2-40B4-BE49-F238E27FC236}">
                  <a16:creationId xmlns="" xmlns:a16="http://schemas.microsoft.com/office/drawing/2014/main" id="{453B206B-E6FA-440E-8267-6B4EF6804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64" name="フリーフォーム(F) 274">
              <a:extLst>
                <a:ext uri="{FF2B5EF4-FFF2-40B4-BE49-F238E27FC236}">
                  <a16:creationId xmlns="" xmlns:a16="http://schemas.microsoft.com/office/drawing/2014/main" id="{41B368DF-58C1-48A8-8E16-E3B4645A1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65" name="フリーフォーム(F) 275">
              <a:extLst>
                <a:ext uri="{FF2B5EF4-FFF2-40B4-BE49-F238E27FC236}">
                  <a16:creationId xmlns="" xmlns:a16="http://schemas.microsoft.com/office/drawing/2014/main" id="{75651205-4A53-463F-A685-DE5C8BC6B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66" name="フリーフォーム(F) 276">
              <a:extLst>
                <a:ext uri="{FF2B5EF4-FFF2-40B4-BE49-F238E27FC236}">
                  <a16:creationId xmlns="" xmlns:a16="http://schemas.microsoft.com/office/drawing/2014/main" id="{83B67D48-AF94-4FED-959B-C51A15982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" name="長方形 62" descr="これは 3 つの重なる円の画像です。   ">
            <a:extLst>
              <a:ext uri="{FF2B5EF4-FFF2-40B4-BE49-F238E27FC236}">
                <a16:creationId xmlns="" xmlns:a16="http://schemas.microsoft.com/office/drawing/2014/main" id="{84BAF14B-A443-42DB-8BF6-893FAE5CCE6F}"/>
              </a:ext>
            </a:extLst>
          </p:cNvPr>
          <p:cNvSpPr/>
          <p:nvPr/>
        </p:nvSpPr>
        <p:spPr>
          <a:xfrm>
            <a:off x="4561225" y="5362589"/>
            <a:ext cx="1260332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ja-JP" sz="1600" dirty="0">
                <a:solidFill>
                  <a:srgbClr val="22578B"/>
                </a:solidFill>
                <a:latin typeface="+mj-ea"/>
                <a:ea typeface="+mj-ea"/>
                <a:cs typeface="Segoe UI" panose="020B0502040204020203" pitchFamily="34" charset="0"/>
              </a:rPr>
              <a:t>Lorem ipsum dolor sit </a:t>
            </a:r>
            <a:r>
              <a:rPr lang="en-US" altLang="ja-JP" sz="1600" dirty="0" err="1">
                <a:solidFill>
                  <a:srgbClr val="22578B"/>
                </a:solidFill>
                <a:latin typeface="+mj-ea"/>
                <a:ea typeface="+mj-ea"/>
                <a:cs typeface="Segoe UI" panose="020B0502040204020203" pitchFamily="34" charset="0"/>
              </a:rPr>
              <a:t>amet</a:t>
            </a:r>
            <a:endParaRPr lang="en-US" altLang="ja-JP" sz="1600" dirty="0">
              <a:solidFill>
                <a:srgbClr val="22578B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grpSp>
        <p:nvGrpSpPr>
          <p:cNvPr id="145" name="グループ 49">
            <a:extLst>
              <a:ext uri="{FF2B5EF4-FFF2-40B4-BE49-F238E27FC236}">
                <a16:creationId xmlns="" xmlns:a16="http://schemas.microsoft.com/office/drawing/2014/main" id="{EF6CD563-9511-4250-BCB0-1FBFAAE1289C}"/>
              </a:ext>
            </a:extLst>
          </p:cNvPr>
          <p:cNvGrpSpPr/>
          <p:nvPr/>
        </p:nvGrpSpPr>
        <p:grpSpPr>
          <a:xfrm>
            <a:off x="2177290" y="3665945"/>
            <a:ext cx="344488" cy="346075"/>
            <a:chOff x="4841875" y="2895601"/>
            <a:chExt cx="344488" cy="346075"/>
          </a:xfrm>
          <a:solidFill>
            <a:schemeClr val="bg1"/>
          </a:solidFill>
        </p:grpSpPr>
        <p:sp>
          <p:nvSpPr>
            <p:cNvPr id="148" name="フリーフォーム(F) 258">
              <a:extLst>
                <a:ext uri="{FF2B5EF4-FFF2-40B4-BE49-F238E27FC236}">
                  <a16:creationId xmlns="" xmlns:a16="http://schemas.microsoft.com/office/drawing/2014/main" id="{7B269D94-9FED-4F93-A218-57CD14D4F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895601"/>
              <a:ext cx="195263" cy="195263"/>
            </a:xfrm>
            <a:custGeom>
              <a:avLst/>
              <a:gdLst>
                <a:gd name="T0" fmla="*/ 52 w 52"/>
                <a:gd name="T1" fmla="*/ 26 h 52"/>
                <a:gd name="T2" fmla="*/ 26 w 52"/>
                <a:gd name="T3" fmla="*/ 52 h 52"/>
                <a:gd name="T4" fmla="*/ 0 w 52"/>
                <a:gd name="T5" fmla="*/ 25 h 52"/>
                <a:gd name="T6" fmla="*/ 25 w 52"/>
                <a:gd name="T7" fmla="*/ 0 h 52"/>
                <a:gd name="T8" fmla="*/ 26 w 52"/>
                <a:gd name="T9" fmla="*/ 0 h 52"/>
                <a:gd name="T10" fmla="*/ 52 w 52"/>
                <a:gd name="T11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cubicBezTo>
                    <a:pt x="52" y="40"/>
                    <a:pt x="40" y="52"/>
                    <a:pt x="26" y="52"/>
                  </a:cubicBezTo>
                  <a:cubicBezTo>
                    <a:pt x="12" y="52"/>
                    <a:pt x="0" y="40"/>
                    <a:pt x="0" y="25"/>
                  </a:cubicBezTo>
                  <a:cubicBezTo>
                    <a:pt x="0" y="11"/>
                    <a:pt x="11" y="1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lose/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49" name="フリーフォーム 259">
              <a:extLst>
                <a:ext uri="{FF2B5EF4-FFF2-40B4-BE49-F238E27FC236}">
                  <a16:creationId xmlns="" xmlns:a16="http://schemas.microsoft.com/office/drawing/2014/main" id="{435DD0CD-FD16-4760-9F43-618A517E3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895601"/>
              <a:ext cx="52388" cy="195263"/>
            </a:xfrm>
            <a:custGeom>
              <a:avLst/>
              <a:gdLst>
                <a:gd name="T0" fmla="*/ 14 w 14"/>
                <a:gd name="T1" fmla="*/ 0 h 52"/>
                <a:gd name="T2" fmla="*/ 14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0" y="15"/>
                    <a:pt x="0" y="34"/>
                    <a:pt x="14" y="52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50" name="フリーフォーム(F) 260">
              <a:extLst>
                <a:ext uri="{FF2B5EF4-FFF2-40B4-BE49-F238E27FC236}">
                  <a16:creationId xmlns="" xmlns:a16="http://schemas.microsoft.com/office/drawing/2014/main" id="{11230DFA-75B1-4B65-BDFE-22109071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95601"/>
              <a:ext cx="52388" cy="195263"/>
            </a:xfrm>
            <a:custGeom>
              <a:avLst/>
              <a:gdLst>
                <a:gd name="T0" fmla="*/ 0 w 14"/>
                <a:gd name="T1" fmla="*/ 0 h 52"/>
                <a:gd name="T2" fmla="*/ 0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0" y="0"/>
                  </a:moveTo>
                  <a:cubicBezTo>
                    <a:pt x="14" y="15"/>
                    <a:pt x="14" y="34"/>
                    <a:pt x="0" y="52"/>
                  </a:cubicBezTo>
                </a:path>
              </a:pathLst>
            </a:cu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51" name="線 261">
              <a:extLst>
                <a:ext uri="{FF2B5EF4-FFF2-40B4-BE49-F238E27FC236}">
                  <a16:creationId xmlns="" xmlns:a16="http://schemas.microsoft.com/office/drawing/2014/main" id="{54B6C7BB-BBA1-4668-9BF5-325AA69CE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3044826"/>
              <a:ext cx="165100" cy="0"/>
            </a:xfrm>
            <a:prstGeom prst="line">
              <a:avLst/>
            </a:pr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52" name="線 262">
              <a:extLst>
                <a:ext uri="{FF2B5EF4-FFF2-40B4-BE49-F238E27FC236}">
                  <a16:creationId xmlns="" xmlns:a16="http://schemas.microsoft.com/office/drawing/2014/main" id="{6DC0A898-A566-45D7-BD7F-6205ED16E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2940051"/>
              <a:ext cx="165100" cy="0"/>
            </a:xfrm>
            <a:prstGeom prst="line">
              <a:avLst/>
            </a:pr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53" name="線 263">
              <a:extLst>
                <a:ext uri="{FF2B5EF4-FFF2-40B4-BE49-F238E27FC236}">
                  <a16:creationId xmlns="" xmlns:a16="http://schemas.microsoft.com/office/drawing/2014/main" id="{E201D585-E178-408E-A42A-A9FD198C47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6488" y="2992438"/>
              <a:ext cx="195263" cy="0"/>
            </a:xfrm>
            <a:prstGeom prst="line">
              <a:avLst/>
            </a:prstGeom>
            <a:grpFill/>
            <a:ln w="14288" cap="flat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54" name="円/楕円 264">
              <a:extLst>
                <a:ext uri="{FF2B5EF4-FFF2-40B4-BE49-F238E27FC236}">
                  <a16:creationId xmlns="" xmlns:a16="http://schemas.microsoft.com/office/drawing/2014/main" id="{9C382A44-3942-4A8E-98A1-2685D9AAE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3105151"/>
              <a:ext cx="74613" cy="76200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55" name="円/楕円 265">
              <a:extLst>
                <a:ext uri="{FF2B5EF4-FFF2-40B4-BE49-F238E27FC236}">
                  <a16:creationId xmlns="" xmlns:a16="http://schemas.microsoft.com/office/drawing/2014/main" id="{052D3390-46BC-4B65-B5BE-0A40578F9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3105151"/>
              <a:ext cx="74613" cy="76200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56" name="円/楕円 266">
              <a:extLst>
                <a:ext uri="{FF2B5EF4-FFF2-40B4-BE49-F238E27FC236}">
                  <a16:creationId xmlns="" xmlns:a16="http://schemas.microsoft.com/office/drawing/2014/main" id="{0279AB69-DF67-4836-8A04-8F550D181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3105151"/>
              <a:ext cx="74613" cy="76200"/>
            </a:xfrm>
            <a:prstGeom prst="ellipse">
              <a:avLst/>
            </a:pr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  <p:sp>
          <p:nvSpPr>
            <p:cNvPr id="157" name="フリーフォーム(F) 267">
              <a:extLst>
                <a:ext uri="{FF2B5EF4-FFF2-40B4-BE49-F238E27FC236}">
                  <a16:creationId xmlns="" xmlns:a16="http://schemas.microsoft.com/office/drawing/2014/main" id="{E1BFECCB-F108-4293-A159-3CFFB2E29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3181351"/>
              <a:ext cx="344488" cy="60325"/>
            </a:xfrm>
            <a:custGeom>
              <a:avLst/>
              <a:gdLst>
                <a:gd name="T0" fmla="*/ 76 w 92"/>
                <a:gd name="T1" fmla="*/ 0 h 16"/>
                <a:gd name="T2" fmla="*/ 61 w 92"/>
                <a:gd name="T3" fmla="*/ 11 h 16"/>
                <a:gd name="T4" fmla="*/ 46 w 92"/>
                <a:gd name="T5" fmla="*/ 0 h 16"/>
                <a:gd name="T6" fmla="*/ 31 w 92"/>
                <a:gd name="T7" fmla="*/ 11 h 16"/>
                <a:gd name="T8" fmla="*/ 16 w 92"/>
                <a:gd name="T9" fmla="*/ 0 h 16"/>
                <a:gd name="T10" fmla="*/ 0 w 92"/>
                <a:gd name="T11" fmla="*/ 16 h 16"/>
                <a:gd name="T12" fmla="*/ 92 w 92"/>
                <a:gd name="T13" fmla="*/ 16 h 16"/>
                <a:gd name="T14" fmla="*/ 76 w 9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">
                  <a:moveTo>
                    <a:pt x="76" y="0"/>
                  </a:moveTo>
                  <a:cubicBezTo>
                    <a:pt x="69" y="0"/>
                    <a:pt x="63" y="4"/>
                    <a:pt x="61" y="11"/>
                  </a:cubicBezTo>
                  <a:cubicBezTo>
                    <a:pt x="59" y="4"/>
                    <a:pt x="53" y="0"/>
                    <a:pt x="46" y="0"/>
                  </a:cubicBezTo>
                  <a:cubicBezTo>
                    <a:pt x="39" y="0"/>
                    <a:pt x="33" y="4"/>
                    <a:pt x="31" y="11"/>
                  </a:cubicBezTo>
                  <a:cubicBezTo>
                    <a:pt x="29" y="4"/>
                    <a:pt x="23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8"/>
                    <a:pt x="85" y="0"/>
                    <a:pt x="76" y="0"/>
                  </a:cubicBezTo>
                  <a:close/>
                </a:path>
              </a:pathLst>
            </a:custGeom>
            <a:grpFill/>
            <a:ln w="14288" cap="rnd">
              <a:solidFill>
                <a:srgbClr val="1F33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ja-JP" altLang="en-US" dirty="0">
                <a:solidFill>
                  <a:srgbClr val="22578B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6" name="長方形 103">
            <a:extLst>
              <a:ext uri="{FF2B5EF4-FFF2-40B4-BE49-F238E27FC236}">
                <a16:creationId xmlns="" xmlns:a16="http://schemas.microsoft.com/office/drawing/2014/main" id="{10F61556-59B4-4A9C-90FA-556F81054F9F}"/>
              </a:ext>
            </a:extLst>
          </p:cNvPr>
          <p:cNvSpPr/>
          <p:nvPr/>
        </p:nvSpPr>
        <p:spPr>
          <a:xfrm>
            <a:off x="931858" y="5273082"/>
            <a:ext cx="1260332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ja-JP" sz="1600" dirty="0">
                <a:solidFill>
                  <a:srgbClr val="22578B"/>
                </a:solidFill>
                <a:latin typeface="+mj-ea"/>
                <a:ea typeface="+mj-ea"/>
                <a:cs typeface="Segoe UI" panose="020B0502040204020203" pitchFamily="34" charset="0"/>
              </a:rPr>
              <a:t>Lorem ipsum dolor sit </a:t>
            </a:r>
            <a:r>
              <a:rPr lang="en-US" altLang="ja-JP" sz="1600" dirty="0" err="1">
                <a:solidFill>
                  <a:srgbClr val="22578B"/>
                </a:solidFill>
                <a:latin typeface="+mj-ea"/>
                <a:ea typeface="+mj-ea"/>
                <a:cs typeface="Segoe UI" panose="020B0502040204020203" pitchFamily="34" charset="0"/>
              </a:rPr>
              <a:t>amet</a:t>
            </a:r>
            <a:endParaRPr lang="en-US" altLang="ja-JP" sz="1600" dirty="0">
              <a:solidFill>
                <a:srgbClr val="22578B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47" name="長方形 104">
            <a:extLst>
              <a:ext uri="{FF2B5EF4-FFF2-40B4-BE49-F238E27FC236}">
                <a16:creationId xmlns="" xmlns:a16="http://schemas.microsoft.com/office/drawing/2014/main" id="{F5EBCB29-78BB-40FE-BAC2-F83D56B8F2B7}"/>
              </a:ext>
            </a:extLst>
          </p:cNvPr>
          <p:cNvSpPr/>
          <p:nvPr/>
        </p:nvSpPr>
        <p:spPr>
          <a:xfrm>
            <a:off x="2776791" y="2286747"/>
            <a:ext cx="1260332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ja-JP" sz="1600" dirty="0">
                <a:solidFill>
                  <a:srgbClr val="22578B"/>
                </a:solidFill>
                <a:latin typeface="+mj-ea"/>
                <a:ea typeface="+mj-ea"/>
                <a:cs typeface="Segoe UI" panose="020B0502040204020203" pitchFamily="34" charset="0"/>
              </a:rPr>
              <a:t>Lorem ipsum dolor sit </a:t>
            </a:r>
            <a:r>
              <a:rPr lang="en-US" altLang="ja-JP" sz="1600" dirty="0" err="1">
                <a:solidFill>
                  <a:srgbClr val="22578B"/>
                </a:solidFill>
                <a:latin typeface="+mj-ea"/>
                <a:ea typeface="+mj-ea"/>
                <a:cs typeface="Segoe UI" panose="020B0502040204020203" pitchFamily="34" charset="0"/>
              </a:rPr>
              <a:t>amet</a:t>
            </a:r>
            <a:endParaRPr lang="en-US" altLang="ja-JP" sz="1600" dirty="0">
              <a:solidFill>
                <a:srgbClr val="22578B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93" name="テキスト ボックス 192">
            <a:extLst>
              <a:ext uri="{FF2B5EF4-FFF2-40B4-BE49-F238E27FC236}">
                <a16:creationId xmlns=""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7313768" y="2030266"/>
            <a:ext cx="3603287" cy="540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ts val="4000"/>
              </a:lnSpc>
            </a:pPr>
            <a:r>
              <a:rPr lang="ko-KR" altLang="en-US" sz="4400" b="1" dirty="0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인적자원</a:t>
            </a:r>
            <a:endParaRPr lang="ja-JP" altLang="en-US" sz="4400" b="1" dirty="0">
              <a:solidFill>
                <a:srgbClr val="002060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94" name="長方形:角丸 117">
            <a:extLst>
              <a:ext uri="{FF2B5EF4-FFF2-40B4-BE49-F238E27FC236}">
                <a16:creationId xmlns="" xmlns:a16="http://schemas.microsoft.com/office/drawing/2014/main" id="{A21B85DB-181D-46E7-A9DF-F92B1DF032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529218" y="2929766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195" name="長方形 118">
            <a:extLst>
              <a:ext uri="{FF2B5EF4-FFF2-40B4-BE49-F238E27FC236}">
                <a16:creationId xmlns="" xmlns:a16="http://schemas.microsoft.com/office/drawing/2014/main" id="{EE9F5B85-E2F5-4C15-9A02-657F53EEE3BD}"/>
              </a:ext>
            </a:extLst>
          </p:cNvPr>
          <p:cNvSpPr/>
          <p:nvPr/>
        </p:nvSpPr>
        <p:spPr>
          <a:xfrm>
            <a:off x="7347313" y="2799693"/>
            <a:ext cx="3536195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ja-JP" sz="1600" dirty="0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Lorem ipsum dolor sit </a:t>
            </a:r>
            <a:r>
              <a:rPr lang="en-US" altLang="ja-JP" sz="1600" dirty="0" err="1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amet</a:t>
            </a:r>
            <a:r>
              <a:rPr lang="en-US" altLang="ja-JP" sz="1600" dirty="0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, </a:t>
            </a:r>
            <a:r>
              <a:rPr lang="en-US" altLang="ja-JP" sz="1600" dirty="0" err="1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consectetur</a:t>
            </a:r>
            <a:r>
              <a:rPr lang="en-US" altLang="ja-JP" sz="1600" dirty="0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adipiscing</a:t>
            </a:r>
            <a:r>
              <a:rPr lang="en-US" altLang="ja-JP" sz="1600" dirty="0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elit</a:t>
            </a:r>
            <a:r>
              <a:rPr lang="en-US" altLang="ja-JP" sz="1600" dirty="0">
                <a:solidFill>
                  <a:srgbClr val="002060"/>
                </a:solidFill>
                <a:latin typeface="+mj-ea"/>
                <a:ea typeface="+mj-ea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96" name="円/楕円 195">
            <a:extLst>
              <a:ext uri="{FF2B5EF4-FFF2-40B4-BE49-F238E27FC236}">
                <a16:creationId xmlns="" xmlns:a16="http://schemas.microsoft.com/office/drawing/2014/main" id="{0B8C9A86-3574-4A2E-BC62-481A2BE7FB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724637" y="1359004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97" name="グループ 205" descr="これは、3 人とやり取りしている 1 人の人物のアイコン画像です ">
            <a:extLst>
              <a:ext uri="{FF2B5EF4-FFF2-40B4-BE49-F238E27FC236}">
                <a16:creationId xmlns="" xmlns:a16="http://schemas.microsoft.com/office/drawing/2014/main" id="{23348E2E-A7EF-4B89-8F8D-D88C5354E9D5}"/>
              </a:ext>
            </a:extLst>
          </p:cNvPr>
          <p:cNvGrpSpPr/>
          <p:nvPr/>
        </p:nvGrpSpPr>
        <p:grpSpPr>
          <a:xfrm>
            <a:off x="7319810" y="3697618"/>
            <a:ext cx="3067397" cy="738664"/>
            <a:chOff x="7999616" y="3566010"/>
            <a:chExt cx="3067397" cy="738664"/>
          </a:xfrm>
        </p:grpSpPr>
        <p:sp>
          <p:nvSpPr>
            <p:cNvPr id="198" name="長方形 189">
              <a:extLst>
                <a:ext uri="{FF2B5EF4-FFF2-40B4-BE49-F238E27FC236}">
                  <a16:creationId xmlns="" xmlns:a16="http://schemas.microsoft.com/office/drawing/2014/main" id="{80F4EEC6-F407-4E25-BBB6-C506B28F5A4C}"/>
                </a:ext>
              </a:extLst>
            </p:cNvPr>
            <p:cNvSpPr/>
            <p:nvPr/>
          </p:nvSpPr>
          <p:spPr>
            <a:xfrm>
              <a:off x="8578718" y="3566010"/>
              <a:ext cx="2488295" cy="73866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Lorem ipsum dolor sit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amet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,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consectetur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adipiscing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elit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. </a:t>
              </a:r>
            </a:p>
          </p:txBody>
        </p:sp>
        <p:grpSp>
          <p:nvGrpSpPr>
            <p:cNvPr id="199" name="グループ 190">
              <a:extLst>
                <a:ext uri="{FF2B5EF4-FFF2-40B4-BE49-F238E27FC236}">
                  <a16:creationId xmlns="" xmlns:a16="http://schemas.microsoft.com/office/drawing/2014/main" id="{0FD0F77B-65FD-413C-B2B0-1AD539DC68D3}"/>
                </a:ext>
              </a:extLst>
            </p:cNvPr>
            <p:cNvGrpSpPr/>
            <p:nvPr/>
          </p:nvGrpSpPr>
          <p:grpSpPr>
            <a:xfrm>
              <a:off x="7999616" y="3639194"/>
              <a:ext cx="330200" cy="346075"/>
              <a:chOff x="2686050" y="2895601"/>
              <a:chExt cx="330200" cy="346075"/>
            </a:xfrm>
          </p:grpSpPr>
          <p:sp>
            <p:nvSpPr>
              <p:cNvPr id="200" name="円/楕円 309">
                <a:extLst>
                  <a:ext uri="{FF2B5EF4-FFF2-40B4-BE49-F238E27FC236}">
                    <a16:creationId xmlns="" xmlns:a16="http://schemas.microsoft.com/office/drawing/2014/main" id="{C57EF862-9A10-430C-8004-66A9241C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1" name="フリーフォーム(F) 310">
                <a:extLst>
                  <a:ext uri="{FF2B5EF4-FFF2-40B4-BE49-F238E27FC236}">
                    <a16:creationId xmlns="" xmlns:a16="http://schemas.microsoft.com/office/drawing/2014/main" id="{13EA5F29-D427-40C4-AB4D-3D59B3F69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2" name="円/楕円 311">
                <a:extLst>
                  <a:ext uri="{FF2B5EF4-FFF2-40B4-BE49-F238E27FC236}">
                    <a16:creationId xmlns="" xmlns:a16="http://schemas.microsoft.com/office/drawing/2014/main" id="{D591DE3C-214D-426A-9B8E-741D87BAF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3" name="フリーフォーム(F) 312">
                <a:extLst>
                  <a:ext uri="{FF2B5EF4-FFF2-40B4-BE49-F238E27FC236}">
                    <a16:creationId xmlns="" xmlns:a16="http://schemas.microsoft.com/office/drawing/2014/main" id="{921D329D-AC5C-496B-96D4-A220BC49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4" name="円/楕円 313">
                <a:extLst>
                  <a:ext uri="{FF2B5EF4-FFF2-40B4-BE49-F238E27FC236}">
                    <a16:creationId xmlns="" xmlns:a16="http://schemas.microsoft.com/office/drawing/2014/main" id="{87933186-B346-44AC-85AA-CA346F5FB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5" name="フリーフォーム(F) 314">
                <a:extLst>
                  <a:ext uri="{FF2B5EF4-FFF2-40B4-BE49-F238E27FC236}">
                    <a16:creationId xmlns="" xmlns:a16="http://schemas.microsoft.com/office/drawing/2014/main" id="{E0E3BA39-8375-478D-9CF6-4EC743813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6" name="円/楕円 315">
                <a:extLst>
                  <a:ext uri="{FF2B5EF4-FFF2-40B4-BE49-F238E27FC236}">
                    <a16:creationId xmlns="" xmlns:a16="http://schemas.microsoft.com/office/drawing/2014/main" id="{550D4481-BC6A-476D-80E1-F12F8ED9F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7" name="フリーフォーム(F) 316">
                <a:extLst>
                  <a:ext uri="{FF2B5EF4-FFF2-40B4-BE49-F238E27FC236}">
                    <a16:creationId xmlns="" xmlns:a16="http://schemas.microsoft.com/office/drawing/2014/main" id="{951EE685-6291-44F0-81B1-A3B5791D1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8" name="円/楕円 317">
                <a:extLst>
                  <a:ext uri="{FF2B5EF4-FFF2-40B4-BE49-F238E27FC236}">
                    <a16:creationId xmlns="" xmlns:a16="http://schemas.microsoft.com/office/drawing/2014/main" id="{1822195B-E26A-4DF0-B1B1-A36823632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9" name="フリーフォーム(F) 318">
                <a:extLst>
                  <a:ext uri="{FF2B5EF4-FFF2-40B4-BE49-F238E27FC236}">
                    <a16:creationId xmlns="" xmlns:a16="http://schemas.microsoft.com/office/drawing/2014/main" id="{E33AF9C8-AD93-4E36-9887-B8B748838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0" name="フリーフォーム(F) 319">
                <a:extLst>
                  <a:ext uri="{FF2B5EF4-FFF2-40B4-BE49-F238E27FC236}">
                    <a16:creationId xmlns="" xmlns:a16="http://schemas.microsoft.com/office/drawing/2014/main" id="{3E3913FB-5C76-4699-89D5-5A7145411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1" name="線 320">
                <a:extLst>
                  <a:ext uri="{FF2B5EF4-FFF2-40B4-BE49-F238E27FC236}">
                    <a16:creationId xmlns="" xmlns:a16="http://schemas.microsoft.com/office/drawing/2014/main" id="{C96335B1-62B8-4482-A67B-BE60CF58E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12" name="グループ 204" descr="これは 3 人の人物がやり取りしているアイコンの画像です。 ">
            <a:extLst>
              <a:ext uri="{FF2B5EF4-FFF2-40B4-BE49-F238E27FC236}">
                <a16:creationId xmlns="" xmlns:a16="http://schemas.microsoft.com/office/drawing/2014/main" id="{45696519-F308-4262-9DC5-C541B866A807}"/>
              </a:ext>
            </a:extLst>
          </p:cNvPr>
          <p:cNvGrpSpPr/>
          <p:nvPr/>
        </p:nvGrpSpPr>
        <p:grpSpPr>
          <a:xfrm>
            <a:off x="7311873" y="4685716"/>
            <a:ext cx="3075334" cy="738664"/>
            <a:chOff x="7991679" y="4554108"/>
            <a:chExt cx="3075334" cy="738664"/>
          </a:xfrm>
        </p:grpSpPr>
        <p:grpSp>
          <p:nvGrpSpPr>
            <p:cNvPr id="213" name="グループ 173">
              <a:extLst>
                <a:ext uri="{FF2B5EF4-FFF2-40B4-BE49-F238E27FC236}">
                  <a16:creationId xmlns="" xmlns:a16="http://schemas.microsoft.com/office/drawing/2014/main" id="{292DC2AF-B08E-43EC-A60D-B71EFEF8E4D1}"/>
                </a:ext>
              </a:extLst>
            </p:cNvPr>
            <p:cNvGrpSpPr/>
            <p:nvPr/>
          </p:nvGrpSpPr>
          <p:grpSpPr>
            <a:xfrm>
              <a:off x="7991679" y="4627292"/>
              <a:ext cx="346075" cy="346075"/>
              <a:chOff x="3398838" y="2895601"/>
              <a:chExt cx="346075" cy="346075"/>
            </a:xfrm>
          </p:grpSpPr>
          <p:sp>
            <p:nvSpPr>
              <p:cNvPr id="215" name="フリーフォーム(F) 49">
                <a:extLst>
                  <a:ext uri="{FF2B5EF4-FFF2-40B4-BE49-F238E27FC236}">
                    <a16:creationId xmlns="" xmlns:a16="http://schemas.microsoft.com/office/drawing/2014/main" id="{17CD577B-CBE6-4837-A90F-4F36762E5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6" name="フリーフォーム(F) 50">
                <a:extLst>
                  <a:ext uri="{FF2B5EF4-FFF2-40B4-BE49-F238E27FC236}">
                    <a16:creationId xmlns="" xmlns:a16="http://schemas.microsoft.com/office/drawing/2014/main" id="{8BB81587-7777-4AE5-985D-5B14D33AD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7" name="円/楕円 51">
                <a:extLst>
                  <a:ext uri="{FF2B5EF4-FFF2-40B4-BE49-F238E27FC236}">
                    <a16:creationId xmlns="" xmlns:a16="http://schemas.microsoft.com/office/drawing/2014/main" id="{49EA0197-339C-4417-A18C-DC15037A9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8" name="フリーフォーム(F) 52">
                <a:extLst>
                  <a:ext uri="{FF2B5EF4-FFF2-40B4-BE49-F238E27FC236}">
                    <a16:creationId xmlns="" xmlns:a16="http://schemas.microsoft.com/office/drawing/2014/main" id="{203C108E-5283-4E7B-B970-0E4DF3AF3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9" name="フリーフォーム(F) 53">
                <a:extLst>
                  <a:ext uri="{FF2B5EF4-FFF2-40B4-BE49-F238E27FC236}">
                    <a16:creationId xmlns="" xmlns:a16="http://schemas.microsoft.com/office/drawing/2014/main" id="{4A82F405-C833-4408-A2F0-752E2D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0" name="フリーフォーム(F) 54">
                <a:extLst>
                  <a:ext uri="{FF2B5EF4-FFF2-40B4-BE49-F238E27FC236}">
                    <a16:creationId xmlns="" xmlns:a16="http://schemas.microsoft.com/office/drawing/2014/main" id="{895EA8D0-BBA4-4370-A965-F96A9EDD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1" name="円/楕円 55">
                <a:extLst>
                  <a:ext uri="{FF2B5EF4-FFF2-40B4-BE49-F238E27FC236}">
                    <a16:creationId xmlns="" xmlns:a16="http://schemas.microsoft.com/office/drawing/2014/main" id="{94D90E4F-09C7-44B0-9D11-E32A4A020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2" name="フリーフォーム(F) 56">
                <a:extLst>
                  <a:ext uri="{FF2B5EF4-FFF2-40B4-BE49-F238E27FC236}">
                    <a16:creationId xmlns="" xmlns:a16="http://schemas.microsoft.com/office/drawing/2014/main" id="{0D6D6DA1-3425-44CA-B1CB-B326D2C50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3" name="フリーフォーム(F) 57">
                <a:extLst>
                  <a:ext uri="{FF2B5EF4-FFF2-40B4-BE49-F238E27FC236}">
                    <a16:creationId xmlns="" xmlns:a16="http://schemas.microsoft.com/office/drawing/2014/main" id="{A25CE64B-B92A-4562-B048-0FA2A21CB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4" name="フリーフォーム(F) 58">
                <a:extLst>
                  <a:ext uri="{FF2B5EF4-FFF2-40B4-BE49-F238E27FC236}">
                    <a16:creationId xmlns="" xmlns:a16="http://schemas.microsoft.com/office/drawing/2014/main" id="{80861AE6-B038-4B8C-9EF0-109DEB59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5" name="円/楕円 59">
                <a:extLst>
                  <a:ext uri="{FF2B5EF4-FFF2-40B4-BE49-F238E27FC236}">
                    <a16:creationId xmlns="" xmlns:a16="http://schemas.microsoft.com/office/drawing/2014/main" id="{2505D730-7819-4CDD-9F00-8E9CEC3DF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6" name="フリーフォーム(F) 60">
                <a:extLst>
                  <a:ext uri="{FF2B5EF4-FFF2-40B4-BE49-F238E27FC236}">
                    <a16:creationId xmlns="" xmlns:a16="http://schemas.microsoft.com/office/drawing/2014/main" id="{88FBFC84-B4E6-4DDD-9DD0-1BB91EA0E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7" name="線 61">
                <a:extLst>
                  <a:ext uri="{FF2B5EF4-FFF2-40B4-BE49-F238E27FC236}">
                    <a16:creationId xmlns="" xmlns:a16="http://schemas.microsoft.com/office/drawing/2014/main" id="{9689C86A-B365-433F-B326-C60DC116B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8" name="線 62">
                <a:extLst>
                  <a:ext uri="{FF2B5EF4-FFF2-40B4-BE49-F238E27FC236}">
                    <a16:creationId xmlns="" xmlns:a16="http://schemas.microsoft.com/office/drawing/2014/main" id="{ED368EF9-22A8-4990-9D2E-549C76157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14" name="長方形 174">
              <a:extLst>
                <a:ext uri="{FF2B5EF4-FFF2-40B4-BE49-F238E27FC236}">
                  <a16:creationId xmlns="" xmlns:a16="http://schemas.microsoft.com/office/drawing/2014/main" id="{E522F3F9-ECF0-4D2A-9244-1942DCB20E98}"/>
                </a:ext>
              </a:extLst>
            </p:cNvPr>
            <p:cNvSpPr/>
            <p:nvPr/>
          </p:nvSpPr>
          <p:spPr>
            <a:xfrm>
              <a:off x="8578718" y="4554108"/>
              <a:ext cx="2488295" cy="73866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Lorem ipsum dolor sit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amet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,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consectetur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adipiscing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elit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. </a:t>
              </a:r>
            </a:p>
          </p:txBody>
        </p:sp>
      </p:grpSp>
      <p:grpSp>
        <p:nvGrpSpPr>
          <p:cNvPr id="229" name="グループ 203" descr="これは、3 人の人物と、インターネットへの接続を示す記号のアイコン画像です。 ">
            <a:extLst>
              <a:ext uri="{FF2B5EF4-FFF2-40B4-BE49-F238E27FC236}">
                <a16:creationId xmlns="" xmlns:a16="http://schemas.microsoft.com/office/drawing/2014/main" id="{BCE3CAEB-5C3F-4903-9D74-1EC0A2984EE9}"/>
              </a:ext>
            </a:extLst>
          </p:cNvPr>
          <p:cNvGrpSpPr/>
          <p:nvPr/>
        </p:nvGrpSpPr>
        <p:grpSpPr>
          <a:xfrm>
            <a:off x="7319810" y="5673815"/>
            <a:ext cx="3067397" cy="738664"/>
            <a:chOff x="7999616" y="5542207"/>
            <a:chExt cx="3067397" cy="738664"/>
          </a:xfrm>
        </p:grpSpPr>
        <p:grpSp>
          <p:nvGrpSpPr>
            <p:cNvPr id="230" name="グループ 162">
              <a:extLst>
                <a:ext uri="{FF2B5EF4-FFF2-40B4-BE49-F238E27FC236}">
                  <a16:creationId xmlns="" xmlns:a16="http://schemas.microsoft.com/office/drawing/2014/main" id="{E79FB62D-7154-40A3-BB31-9A0934208E2F}"/>
                </a:ext>
              </a:extLst>
            </p:cNvPr>
            <p:cNvGrpSpPr/>
            <p:nvPr/>
          </p:nvGrpSpPr>
          <p:grpSpPr>
            <a:xfrm>
              <a:off x="7999616" y="5630472"/>
              <a:ext cx="330200" cy="315913"/>
              <a:chOff x="4127500" y="2909888"/>
              <a:chExt cx="330200" cy="315913"/>
            </a:xfrm>
          </p:grpSpPr>
          <p:sp>
            <p:nvSpPr>
              <p:cNvPr id="232" name="円/楕円 268">
                <a:extLst>
                  <a:ext uri="{FF2B5EF4-FFF2-40B4-BE49-F238E27FC236}">
                    <a16:creationId xmlns="" xmlns:a16="http://schemas.microsoft.com/office/drawing/2014/main" id="{BD72EF5D-EE26-4982-B3AB-9CF58444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3" name="フリーフォーム(F) 269">
                <a:extLst>
                  <a:ext uri="{FF2B5EF4-FFF2-40B4-BE49-F238E27FC236}">
                    <a16:creationId xmlns="" xmlns:a16="http://schemas.microsoft.com/office/drawing/2014/main" id="{D9F3CD5B-3BA2-4D51-A0BD-6E802941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4" name="円/楕円 270">
                <a:extLst>
                  <a:ext uri="{FF2B5EF4-FFF2-40B4-BE49-F238E27FC236}">
                    <a16:creationId xmlns="" xmlns:a16="http://schemas.microsoft.com/office/drawing/2014/main" id="{85B43E76-36A9-4667-852E-AD239EC04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5" name="フリーフォーム(F) 271">
                <a:extLst>
                  <a:ext uri="{FF2B5EF4-FFF2-40B4-BE49-F238E27FC236}">
                    <a16:creationId xmlns="" xmlns:a16="http://schemas.microsoft.com/office/drawing/2014/main" id="{DFF4B198-89FE-47D5-B7B7-8C893ABCC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6" name="円/楕円 272">
                <a:extLst>
                  <a:ext uri="{FF2B5EF4-FFF2-40B4-BE49-F238E27FC236}">
                    <a16:creationId xmlns="" xmlns:a16="http://schemas.microsoft.com/office/drawing/2014/main" id="{CE8C1F83-6F38-4A0B-8E08-4398BEC1D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7" name="フリーフォーム(F) 273">
                <a:extLst>
                  <a:ext uri="{FF2B5EF4-FFF2-40B4-BE49-F238E27FC236}">
                    <a16:creationId xmlns="" xmlns:a16="http://schemas.microsoft.com/office/drawing/2014/main" id="{F5C16A34-C88B-42FA-BC46-1C9471DB8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8" name="フリーフォーム(F) 274">
                <a:extLst>
                  <a:ext uri="{FF2B5EF4-FFF2-40B4-BE49-F238E27FC236}">
                    <a16:creationId xmlns="" xmlns:a16="http://schemas.microsoft.com/office/drawing/2014/main" id="{1D976AB4-49AA-4482-B357-FA665EA78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9" name="フリーフォーム(F) 275">
                <a:extLst>
                  <a:ext uri="{FF2B5EF4-FFF2-40B4-BE49-F238E27FC236}">
                    <a16:creationId xmlns="" xmlns:a16="http://schemas.microsoft.com/office/drawing/2014/main" id="{40CDCACF-1136-47C8-A50F-2C6DCEFC7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0" name="フリーフォーム(F) 276">
                <a:extLst>
                  <a:ext uri="{FF2B5EF4-FFF2-40B4-BE49-F238E27FC236}">
                    <a16:creationId xmlns="" xmlns:a16="http://schemas.microsoft.com/office/drawing/2014/main" id="{E1D8459C-3776-4E84-AC6C-5275955B3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31" name="長方形 163">
              <a:extLst>
                <a:ext uri="{FF2B5EF4-FFF2-40B4-BE49-F238E27FC236}">
                  <a16:creationId xmlns="" xmlns:a16="http://schemas.microsoft.com/office/drawing/2014/main" id="{3E886A0B-A097-4934-BAAA-53B791623B0B}"/>
                </a:ext>
              </a:extLst>
            </p:cNvPr>
            <p:cNvSpPr/>
            <p:nvPr/>
          </p:nvSpPr>
          <p:spPr>
            <a:xfrm>
              <a:off x="8578718" y="5542207"/>
              <a:ext cx="2488295" cy="73866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Lorem ipsum dolor sit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amet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,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consectetur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adipiscing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elit</a:t>
              </a:r>
              <a:r>
                <a:rPr lang="en-US" altLang="ja-JP" sz="1600" dirty="0">
                  <a:solidFill>
                    <a:srgbClr val="002060"/>
                  </a:solidFill>
                  <a:latin typeface="+mj-ea"/>
                  <a:ea typeface="+mj-ea"/>
                  <a:cs typeface="Segoe UI" panose="020B0502040204020203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940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141993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99128"/>
            <a:ext cx="2110410" cy="740357"/>
            <a:chOff x="556590" y="1460994"/>
            <a:chExt cx="2110410" cy="904199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555999"/>
              <a:ext cx="1186543" cy="714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580627" y="156164"/>
            <a:ext cx="4902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4800" b="1" spc="-300" dirty="0">
              <a:solidFill>
                <a:schemeClr val="bg1"/>
              </a:solidFill>
            </a:endParaRPr>
          </a:p>
        </p:txBody>
      </p:sp>
      <p:grpSp>
        <p:nvGrpSpPr>
          <p:cNvPr id="116" name="グループ 1">
            <a:extLst>
              <a:ext uri="{FF2B5EF4-FFF2-40B4-BE49-F238E27FC236}">
                <a16:creationId xmlns="" xmlns:a16="http://schemas.microsoft.com/office/drawing/2014/main" id="{BA9C83A5-8679-49CE-AE7A-38DF4C577A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4035" y="1298157"/>
            <a:ext cx="10243929" cy="5347511"/>
            <a:chOff x="1504597" y="2399471"/>
            <a:chExt cx="6134807" cy="3202478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17" name="フリーフォーム(F) 5962">
              <a:extLst>
                <a:ext uri="{FF2B5EF4-FFF2-40B4-BE49-F238E27FC236}">
                  <a16:creationId xmlns="" xmlns:a16="http://schemas.microsoft.com/office/drawing/2014/main" id="{3030BE1A-7780-4EB8-A6AD-85EB5CCB2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972" y="4165973"/>
              <a:ext cx="836057" cy="1435976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8" name="フリーフォーム(F) 6151">
              <a:extLst>
                <a:ext uri="{FF2B5EF4-FFF2-40B4-BE49-F238E27FC236}">
                  <a16:creationId xmlns="" xmlns:a16="http://schemas.microsoft.com/office/drawing/2014/main" id="{FA1C427F-26D4-4D08-93A2-370ABFDC6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6439" y="4430998"/>
              <a:ext cx="1201064" cy="968402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9" name="フリーフォーム(F) 6153">
              <a:extLst>
                <a:ext uri="{FF2B5EF4-FFF2-40B4-BE49-F238E27FC236}">
                  <a16:creationId xmlns="" xmlns:a16="http://schemas.microsoft.com/office/drawing/2014/main" id="{53DEC68B-5907-4261-86FA-2A221D075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668" y="3671184"/>
              <a:ext cx="1239013" cy="1462182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0" name="フリーフォーム(F) 6155">
              <a:extLst>
                <a:ext uri="{FF2B5EF4-FFF2-40B4-BE49-F238E27FC236}">
                  <a16:creationId xmlns="" xmlns:a16="http://schemas.microsoft.com/office/drawing/2014/main" id="{01AE34C1-084E-4B0C-AAFF-F5432A8D2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0675" y="2527450"/>
              <a:ext cx="1264689" cy="1655655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1" name="フリーフォーム(F) 6156">
              <a:extLst>
                <a:ext uri="{FF2B5EF4-FFF2-40B4-BE49-F238E27FC236}">
                  <a16:creationId xmlns="" xmlns:a16="http://schemas.microsoft.com/office/drawing/2014/main" id="{549994B7-FA96-4148-87E6-E80FDAC81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4074" y="2480087"/>
              <a:ext cx="2615330" cy="2204852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2" name="フリーフォーム(F) 6004">
              <a:extLst>
                <a:ext uri="{FF2B5EF4-FFF2-40B4-BE49-F238E27FC236}">
                  <a16:creationId xmlns="" xmlns:a16="http://schemas.microsoft.com/office/drawing/2014/main" id="{C234E250-D638-4A52-94C8-AB626C0AF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495" y="4209922"/>
              <a:ext cx="3572" cy="40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23" name="グループ 224">
              <a:extLst>
                <a:ext uri="{FF2B5EF4-FFF2-40B4-BE49-F238E27FC236}">
                  <a16:creationId xmlns="" xmlns:a16="http://schemas.microsoft.com/office/drawing/2014/main" id="{5F17C7AD-6097-43C0-9B9F-E6849DBB7280}"/>
                </a:ext>
              </a:extLst>
            </p:cNvPr>
            <p:cNvGrpSpPr/>
            <p:nvPr/>
          </p:nvGrpSpPr>
          <p:grpSpPr bwMode="auto">
            <a:xfrm>
              <a:off x="1504597" y="2399471"/>
              <a:ext cx="2802847" cy="1873326"/>
              <a:chOff x="93979" y="699453"/>
              <a:chExt cx="3986530" cy="2951480"/>
            </a:xfrm>
            <a:grpFill/>
          </p:grpSpPr>
          <p:sp>
            <p:nvSpPr>
              <p:cNvPr id="131" name="フリーフォーム(F) 6016">
                <a:extLst>
                  <a:ext uri="{FF2B5EF4-FFF2-40B4-BE49-F238E27FC236}">
                    <a16:creationId xmlns="" xmlns:a16="http://schemas.microsoft.com/office/drawing/2014/main" id="{161F0D1E-FA2D-4759-8F60-8BFE1ABFD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1" name="フリーフォーム(F) 6017">
                <a:extLst>
                  <a:ext uri="{FF2B5EF4-FFF2-40B4-BE49-F238E27FC236}">
                    <a16:creationId xmlns="" xmlns:a16="http://schemas.microsoft.com/office/drawing/2014/main" id="{F774CF59-AABE-45F2-AFED-64A1E0DE0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2" name="フリーフォーム(F) 6018">
                <a:extLst>
                  <a:ext uri="{FF2B5EF4-FFF2-40B4-BE49-F238E27FC236}">
                    <a16:creationId xmlns="" xmlns:a16="http://schemas.microsoft.com/office/drawing/2014/main" id="{DACBE376-93DF-421E-B3B0-BEB3645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3" name="フリーフォーム(F) 6019">
                <a:extLst>
                  <a:ext uri="{FF2B5EF4-FFF2-40B4-BE49-F238E27FC236}">
                    <a16:creationId xmlns="" xmlns:a16="http://schemas.microsoft.com/office/drawing/2014/main" id="{F8CDB52E-16E7-4817-AF41-FD383F8F9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4" name="フリーフォーム(F) 6020">
                <a:extLst>
                  <a:ext uri="{FF2B5EF4-FFF2-40B4-BE49-F238E27FC236}">
                    <a16:creationId xmlns="" xmlns:a16="http://schemas.microsoft.com/office/drawing/2014/main" id="{838F801A-39F6-4F33-8A7D-F16F03335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5" name="フリーフォーム(F) 6021">
                <a:extLst>
                  <a:ext uri="{FF2B5EF4-FFF2-40B4-BE49-F238E27FC236}">
                    <a16:creationId xmlns="" xmlns:a16="http://schemas.microsoft.com/office/drawing/2014/main" id="{BD3FD3F4-0FA5-4009-9D8E-C1321DFFA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6" name="フリーフォーム(F) 6022">
                <a:extLst>
                  <a:ext uri="{FF2B5EF4-FFF2-40B4-BE49-F238E27FC236}">
                    <a16:creationId xmlns="" xmlns:a16="http://schemas.microsoft.com/office/drawing/2014/main" id="{0B631CFF-3642-465F-B907-21144EE1A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7" name="フリーフォーム(F) 6023">
                <a:extLst>
                  <a:ext uri="{FF2B5EF4-FFF2-40B4-BE49-F238E27FC236}">
                    <a16:creationId xmlns="" xmlns:a16="http://schemas.microsoft.com/office/drawing/2014/main" id="{A236E7D2-DC1A-4A70-9971-68D5C1B41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8" name="フリーフォーム(F) 6024">
                <a:extLst>
                  <a:ext uri="{FF2B5EF4-FFF2-40B4-BE49-F238E27FC236}">
                    <a16:creationId xmlns="" xmlns:a16="http://schemas.microsoft.com/office/drawing/2014/main" id="{DF08B1BF-A00A-4796-8226-A3E6F78E3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9" name="フリーフォーム(F) 6025">
                <a:extLst>
                  <a:ext uri="{FF2B5EF4-FFF2-40B4-BE49-F238E27FC236}">
                    <a16:creationId xmlns="" xmlns:a16="http://schemas.microsoft.com/office/drawing/2014/main" id="{603F2BE3-2E2A-49EC-8E36-4DDF1AD32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0" name="フリーフォーム(F) 6026">
                <a:extLst>
                  <a:ext uri="{FF2B5EF4-FFF2-40B4-BE49-F238E27FC236}">
                    <a16:creationId xmlns="" xmlns:a16="http://schemas.microsoft.com/office/drawing/2014/main" id="{1D4A2B9A-2E77-4763-BD4B-9D485797E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1" name="フリーフォーム(F) 6027">
                <a:extLst>
                  <a:ext uri="{FF2B5EF4-FFF2-40B4-BE49-F238E27FC236}">
                    <a16:creationId xmlns="" xmlns:a16="http://schemas.microsoft.com/office/drawing/2014/main" id="{185D2DBE-6C14-4FD0-A97C-E67EBB1B6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2" name="フリーフォーム(F) 6033">
                <a:extLst>
                  <a:ext uri="{FF2B5EF4-FFF2-40B4-BE49-F238E27FC236}">
                    <a16:creationId xmlns="" xmlns:a16="http://schemas.microsoft.com/office/drawing/2014/main" id="{404E7A5F-0247-4668-960E-F8E5860B0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3" name="フリーフォーム(F) 6037">
                <a:extLst>
                  <a:ext uri="{FF2B5EF4-FFF2-40B4-BE49-F238E27FC236}">
                    <a16:creationId xmlns="" xmlns:a16="http://schemas.microsoft.com/office/drawing/2014/main" id="{B2C54C9D-1464-4263-A93C-6A19E0806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4" name="フリーフォーム(F) 6054">
                <a:extLst>
                  <a:ext uri="{FF2B5EF4-FFF2-40B4-BE49-F238E27FC236}">
                    <a16:creationId xmlns="" xmlns:a16="http://schemas.microsoft.com/office/drawing/2014/main" id="{6FBF50FB-D4AD-4A5C-B082-C2D248FA1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5" name="フリーフォーム(F) 6074">
                <a:extLst>
                  <a:ext uri="{FF2B5EF4-FFF2-40B4-BE49-F238E27FC236}">
                    <a16:creationId xmlns="" xmlns:a16="http://schemas.microsoft.com/office/drawing/2014/main" id="{71C337CA-3C3F-4191-9533-004D6CC84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6" name="フリーフォーム(F) 6084">
                <a:extLst>
                  <a:ext uri="{FF2B5EF4-FFF2-40B4-BE49-F238E27FC236}">
                    <a16:creationId xmlns="" xmlns:a16="http://schemas.microsoft.com/office/drawing/2014/main" id="{CFB3B249-F8E7-4700-805E-A65468163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7" name="フリーフォーム(F) 6086">
                <a:extLst>
                  <a:ext uri="{FF2B5EF4-FFF2-40B4-BE49-F238E27FC236}">
                    <a16:creationId xmlns="" xmlns:a16="http://schemas.microsoft.com/office/drawing/2014/main" id="{300E0473-EF92-410D-949E-8C990BF8A8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8" name="フリーフォーム(F) 6087">
                <a:extLst>
                  <a:ext uri="{FF2B5EF4-FFF2-40B4-BE49-F238E27FC236}">
                    <a16:creationId xmlns="" xmlns:a16="http://schemas.microsoft.com/office/drawing/2014/main" id="{3DF0058C-4C8B-49C9-82DA-EFFA5F54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9" name="フリーフォーム(F) 6088">
                <a:extLst>
                  <a:ext uri="{FF2B5EF4-FFF2-40B4-BE49-F238E27FC236}">
                    <a16:creationId xmlns="" xmlns:a16="http://schemas.microsoft.com/office/drawing/2014/main" id="{2D911094-1054-468C-90FD-6E603757C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0" name="フリーフォーム(F) 6089">
                <a:extLst>
                  <a:ext uri="{FF2B5EF4-FFF2-40B4-BE49-F238E27FC236}">
                    <a16:creationId xmlns="" xmlns:a16="http://schemas.microsoft.com/office/drawing/2014/main" id="{A818A3C7-C6EC-4985-A983-B98348284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1" name="フリーフォーム(F) 6091">
                <a:extLst>
                  <a:ext uri="{FF2B5EF4-FFF2-40B4-BE49-F238E27FC236}">
                    <a16:creationId xmlns="" xmlns:a16="http://schemas.microsoft.com/office/drawing/2014/main" id="{788659C0-330B-4B88-BF4C-A31F02A4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2" name="フリーフォーム(F) 6092">
                <a:extLst>
                  <a:ext uri="{FF2B5EF4-FFF2-40B4-BE49-F238E27FC236}">
                    <a16:creationId xmlns="" xmlns:a16="http://schemas.microsoft.com/office/drawing/2014/main" id="{29B88454-5971-473F-85B9-B3C901349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3" name="フリーフォーム(F) 6094">
                <a:extLst>
                  <a:ext uri="{FF2B5EF4-FFF2-40B4-BE49-F238E27FC236}">
                    <a16:creationId xmlns="" xmlns:a16="http://schemas.microsoft.com/office/drawing/2014/main" id="{B90433DD-171F-4259-9EBD-140D8944F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4" name="フリーフォーム(F) 6098">
                <a:extLst>
                  <a:ext uri="{FF2B5EF4-FFF2-40B4-BE49-F238E27FC236}">
                    <a16:creationId xmlns="" xmlns:a16="http://schemas.microsoft.com/office/drawing/2014/main" id="{2C5F24B1-D8CC-41F0-B460-A6AD7DA5B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5" name="フリーフォーム(F) 6099">
                <a:extLst>
                  <a:ext uri="{FF2B5EF4-FFF2-40B4-BE49-F238E27FC236}">
                    <a16:creationId xmlns="" xmlns:a16="http://schemas.microsoft.com/office/drawing/2014/main" id="{25E2B5B1-C34B-473E-BC0A-8E4E73947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6" name="フリーフォーム(F) 6100">
                <a:extLst>
                  <a:ext uri="{FF2B5EF4-FFF2-40B4-BE49-F238E27FC236}">
                    <a16:creationId xmlns="" xmlns:a16="http://schemas.microsoft.com/office/drawing/2014/main" id="{FACFA2B1-5612-4E74-8F7D-873AB5731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7" name="フリーフォーム(F) 6101">
                <a:extLst>
                  <a:ext uri="{FF2B5EF4-FFF2-40B4-BE49-F238E27FC236}">
                    <a16:creationId xmlns="" xmlns:a16="http://schemas.microsoft.com/office/drawing/2014/main" id="{C7749EA7-CEE9-42C7-ABE2-1E210A03B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8" name="フリーフォーム(F) 6102">
                <a:extLst>
                  <a:ext uri="{FF2B5EF4-FFF2-40B4-BE49-F238E27FC236}">
                    <a16:creationId xmlns="" xmlns:a16="http://schemas.microsoft.com/office/drawing/2014/main" id="{42A64EEF-617C-4F3F-AE1B-16F9CF601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9" name="フリーフォーム(F) 6103">
                <a:extLst>
                  <a:ext uri="{FF2B5EF4-FFF2-40B4-BE49-F238E27FC236}">
                    <a16:creationId xmlns="" xmlns:a16="http://schemas.microsoft.com/office/drawing/2014/main" id="{BE844484-EA33-40FF-94EC-7C2299F29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0" name="フリーフォーム(F) 6104">
                <a:extLst>
                  <a:ext uri="{FF2B5EF4-FFF2-40B4-BE49-F238E27FC236}">
                    <a16:creationId xmlns="" xmlns:a16="http://schemas.microsoft.com/office/drawing/2014/main" id="{C78B509A-781D-4081-B2D8-60F20A8E5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1" name="フリーフォーム(F) 6105">
                <a:extLst>
                  <a:ext uri="{FF2B5EF4-FFF2-40B4-BE49-F238E27FC236}">
                    <a16:creationId xmlns="" xmlns:a16="http://schemas.microsoft.com/office/drawing/2014/main" id="{DA75811F-0584-441B-BC7F-C2B4A9C8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2" name="フリーフォーム(F) 6106">
                <a:extLst>
                  <a:ext uri="{FF2B5EF4-FFF2-40B4-BE49-F238E27FC236}">
                    <a16:creationId xmlns="" xmlns:a16="http://schemas.microsoft.com/office/drawing/2014/main" id="{84C1FFDC-0DF7-4986-B1EF-F797F82D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3" name="フリーフォーム(F) 6107">
                <a:extLst>
                  <a:ext uri="{FF2B5EF4-FFF2-40B4-BE49-F238E27FC236}">
                    <a16:creationId xmlns="" xmlns:a16="http://schemas.microsoft.com/office/drawing/2014/main" id="{9C1D5E21-D5BA-44EA-AEFA-9B8B8D887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4" name="フリーフォーム(F) 6108">
                <a:extLst>
                  <a:ext uri="{FF2B5EF4-FFF2-40B4-BE49-F238E27FC236}">
                    <a16:creationId xmlns="" xmlns:a16="http://schemas.microsoft.com/office/drawing/2014/main" id="{7D5876BB-1416-4CE5-8E4A-00FF40740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5" name="フリーフォーム(F) 6109">
                <a:extLst>
                  <a:ext uri="{FF2B5EF4-FFF2-40B4-BE49-F238E27FC236}">
                    <a16:creationId xmlns="" xmlns:a16="http://schemas.microsoft.com/office/drawing/2014/main" id="{365FEC51-7D41-4D35-A8FA-280714FA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6" name="フリーフォーム(F) 6110">
                <a:extLst>
                  <a:ext uri="{FF2B5EF4-FFF2-40B4-BE49-F238E27FC236}">
                    <a16:creationId xmlns="" xmlns:a16="http://schemas.microsoft.com/office/drawing/2014/main" id="{F54CE57D-A155-413E-B415-073D74E70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7" name="フリーフォーム(F) 6111">
                <a:extLst>
                  <a:ext uri="{FF2B5EF4-FFF2-40B4-BE49-F238E27FC236}">
                    <a16:creationId xmlns="" xmlns:a16="http://schemas.microsoft.com/office/drawing/2014/main" id="{4E486653-D84B-497C-A26E-1F4C201CE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8" name="フリーフォーム(F) 6112">
                <a:extLst>
                  <a:ext uri="{FF2B5EF4-FFF2-40B4-BE49-F238E27FC236}">
                    <a16:creationId xmlns="" xmlns:a16="http://schemas.microsoft.com/office/drawing/2014/main" id="{56F7CACE-3AE9-447E-A567-7846EED58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9" name="フリーフォーム(F) 6113">
                <a:extLst>
                  <a:ext uri="{FF2B5EF4-FFF2-40B4-BE49-F238E27FC236}">
                    <a16:creationId xmlns="" xmlns:a16="http://schemas.microsoft.com/office/drawing/2014/main" id="{FEB6DB0F-C706-47A8-9A5E-1ADE86913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0" name="フリーフォーム(F) 6115">
                <a:extLst>
                  <a:ext uri="{FF2B5EF4-FFF2-40B4-BE49-F238E27FC236}">
                    <a16:creationId xmlns="" xmlns:a16="http://schemas.microsoft.com/office/drawing/2014/main" id="{C0E12EC4-8EE9-4AA6-8559-D460ECC05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1" name="フリーフォーム(F) 6116">
                <a:extLst>
                  <a:ext uri="{FF2B5EF4-FFF2-40B4-BE49-F238E27FC236}">
                    <a16:creationId xmlns="" xmlns:a16="http://schemas.microsoft.com/office/drawing/2014/main" id="{5CE19E1D-08CF-4993-8891-8BA868E68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2" name="フリーフォーム(F) 6117">
                <a:extLst>
                  <a:ext uri="{FF2B5EF4-FFF2-40B4-BE49-F238E27FC236}">
                    <a16:creationId xmlns="" xmlns:a16="http://schemas.microsoft.com/office/drawing/2014/main" id="{FE861EAC-4CC9-4B47-BA30-1291C9255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83" name="フリーフォーム(F) 6118">
                <a:extLst>
                  <a:ext uri="{FF2B5EF4-FFF2-40B4-BE49-F238E27FC236}">
                    <a16:creationId xmlns="" xmlns:a16="http://schemas.microsoft.com/office/drawing/2014/main" id="{09494660-8EC4-4C1F-8294-A7CF8A27D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124" name="フリーフォーム(F) 6134">
              <a:extLst>
                <a:ext uri="{FF2B5EF4-FFF2-40B4-BE49-F238E27FC236}">
                  <a16:creationId xmlns="" xmlns:a16="http://schemas.microsoft.com/office/drawing/2014/main" id="{9654C937-CB38-4983-9066-EB296E1C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532" y="4207503"/>
              <a:ext cx="2678" cy="3224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5" name="フリーフォーム(F) 6135">
              <a:extLst>
                <a:ext uri="{FF2B5EF4-FFF2-40B4-BE49-F238E27FC236}">
                  <a16:creationId xmlns="" xmlns:a16="http://schemas.microsoft.com/office/drawing/2014/main" id="{7C6AC275-D46E-4459-925C-FD74D6B89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208" y="4202250"/>
              <a:ext cx="1116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6" name="フリーフォーム(F) 6136">
              <a:extLst>
                <a:ext uri="{FF2B5EF4-FFF2-40B4-BE49-F238E27FC236}">
                  <a16:creationId xmlns="" xmlns:a16="http://schemas.microsoft.com/office/drawing/2014/main" id="{919B1C72-6B7C-4A2F-AF89-06620450F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969" y="4201861"/>
              <a:ext cx="2678" cy="3224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7" name="フリーフォーム(F) 6138">
              <a:extLst>
                <a:ext uri="{FF2B5EF4-FFF2-40B4-BE49-F238E27FC236}">
                  <a16:creationId xmlns="" xmlns:a16="http://schemas.microsoft.com/office/drawing/2014/main" id="{EDD54EC6-1853-45A3-90E5-DE4DBE409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965" y="4209874"/>
              <a:ext cx="1785" cy="241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8" name="フリーフォーム(F) 6144">
              <a:extLst>
                <a:ext uri="{FF2B5EF4-FFF2-40B4-BE49-F238E27FC236}">
                  <a16:creationId xmlns="" xmlns:a16="http://schemas.microsoft.com/office/drawing/2014/main" id="{2D267426-02F1-4CB7-B04B-C9D00C206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141" y="4196164"/>
              <a:ext cx="3572" cy="2418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9" name="フリーフォーム(F) 6149">
              <a:extLst>
                <a:ext uri="{FF2B5EF4-FFF2-40B4-BE49-F238E27FC236}">
                  <a16:creationId xmlns="" xmlns:a16="http://schemas.microsoft.com/office/drawing/2014/main" id="{6F479DBB-6F10-4157-8541-19770BFD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656" y="4202169"/>
              <a:ext cx="2232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0" name="フリーフォーム(F) 6150">
              <a:extLst>
                <a:ext uri="{FF2B5EF4-FFF2-40B4-BE49-F238E27FC236}">
                  <a16:creationId xmlns="" xmlns:a16="http://schemas.microsoft.com/office/drawing/2014/main" id="{A4C0EB54-44AA-424E-B8F9-C902C866C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487" y="4207726"/>
              <a:ext cx="2678" cy="16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39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141993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99128"/>
            <a:ext cx="2110410" cy="740357"/>
            <a:chOff x="556590" y="1460994"/>
            <a:chExt cx="2110410" cy="904199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555999"/>
              <a:ext cx="1186543" cy="714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580627" y="156164"/>
            <a:ext cx="4902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4800" b="1" spc="-300" dirty="0">
              <a:solidFill>
                <a:schemeClr val="bg1"/>
              </a:solidFill>
            </a:endParaRPr>
          </a:p>
        </p:txBody>
      </p:sp>
      <p:sp>
        <p:nvSpPr>
          <p:cNvPr id="66" name="長方形:角丸 117">
            <a:extLst>
              <a:ext uri="{FF2B5EF4-FFF2-40B4-BE49-F238E27FC236}">
                <a16:creationId xmlns="" xmlns:a16="http://schemas.microsoft.com/office/drawing/2014/main" id="{A21B85DB-181D-46E7-A9DF-F92B1DF032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217613" y="1601161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67" name="コンテンツ プレースホルダー 6" descr="4 つのカテゴリで 2 系列と 1 行を表す集合複合グラフ"/>
          <p:cNvGraphicFramePr>
            <a:graphicFrameLocks/>
          </p:cNvGraphicFramePr>
          <p:nvPr/>
        </p:nvGraphicFramePr>
        <p:xfrm>
          <a:off x="1217613" y="2292626"/>
          <a:ext cx="97536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8" name="テキスト ボックス 67"/>
          <p:cNvSpPr txBox="1"/>
          <p:nvPr/>
        </p:nvSpPr>
        <p:spPr>
          <a:xfrm>
            <a:off x="1707353" y="1722296"/>
            <a:ext cx="76731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05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kumimoji="1" lang="ja-JP" altLang="en-US" sz="105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1707353" y="1296825"/>
            <a:ext cx="1788539" cy="380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/>
              <a:t>Insert Text Here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85270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141993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99128"/>
            <a:ext cx="2110410" cy="740357"/>
            <a:chOff x="556590" y="1460994"/>
            <a:chExt cx="2110410" cy="904199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555999"/>
              <a:ext cx="1186543" cy="714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580627" y="156164"/>
            <a:ext cx="4902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4800" b="1" spc="-300" dirty="0">
              <a:solidFill>
                <a:schemeClr val="bg1"/>
              </a:solidFill>
            </a:endParaRPr>
          </a:p>
        </p:txBody>
      </p:sp>
      <p:graphicFrame>
        <p:nvGraphicFramePr>
          <p:cNvPr id="11" name="グラフ" descr="円グラフ">
            <a:extLst>
              <a:ext uri="{FF2B5EF4-FFF2-40B4-BE49-F238E27FC236}">
                <a16:creationId xmlns="" xmlns:a16="http://schemas.microsoft.com/office/drawing/2014/main" id="{6573B952-4CEE-4757-91AB-02A6F22E1C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983442"/>
              </p:ext>
            </p:extLst>
          </p:nvPr>
        </p:nvGraphicFramePr>
        <p:xfrm>
          <a:off x="6758608" y="1619072"/>
          <a:ext cx="4822203" cy="4674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長方形 118">
            <a:extLst>
              <a:ext uri="{FF2B5EF4-FFF2-40B4-BE49-F238E27FC236}">
                <a16:creationId xmlns="" xmlns:a16="http://schemas.microsoft.com/office/drawing/2014/main" id="{EE9F5B85-E2F5-4C15-9A02-657F53EEE3BD}"/>
              </a:ext>
            </a:extLst>
          </p:cNvPr>
          <p:cNvSpPr/>
          <p:nvPr/>
        </p:nvSpPr>
        <p:spPr>
          <a:xfrm>
            <a:off x="812529" y="2203345"/>
            <a:ext cx="3536195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ja-JP" sz="16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" panose="020B0502040204020203" pitchFamily="34" charset="0"/>
              </a:rPr>
              <a:t>Lorem ipsum dolor sit </a:t>
            </a:r>
            <a:r>
              <a:rPr lang="en-US" altLang="ja-JP" sz="1600" dirty="0" err="1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" panose="020B0502040204020203" pitchFamily="34" charset="0"/>
              </a:rPr>
              <a:t>amet</a:t>
            </a:r>
            <a:r>
              <a:rPr lang="en-US" altLang="ja-JP" sz="16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" panose="020B0502040204020203" pitchFamily="34" charset="0"/>
              </a:rPr>
              <a:t>, </a:t>
            </a:r>
            <a:r>
              <a:rPr lang="en-US" altLang="ja-JP" sz="1600" dirty="0" err="1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" panose="020B0502040204020203" pitchFamily="34" charset="0"/>
              </a:rPr>
              <a:t>consectetur</a:t>
            </a:r>
            <a:r>
              <a:rPr lang="en-US" altLang="ja-JP" sz="16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" panose="020B0502040204020203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" panose="020B0502040204020203" pitchFamily="34" charset="0"/>
              </a:rPr>
              <a:t>adipiscing</a:t>
            </a:r>
            <a:r>
              <a:rPr lang="en-US" altLang="ja-JP" sz="16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" panose="020B0502040204020203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" panose="020B0502040204020203" pitchFamily="34" charset="0"/>
              </a:rPr>
              <a:t>elit</a:t>
            </a:r>
            <a:r>
              <a:rPr lang="en-US" altLang="ja-JP" sz="16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13" name="グループ 205" descr="これは、3 人とやり取りしている 1 人の人物のアイコン画像です ">
            <a:extLst>
              <a:ext uri="{FF2B5EF4-FFF2-40B4-BE49-F238E27FC236}">
                <a16:creationId xmlns="" xmlns:a16="http://schemas.microsoft.com/office/drawing/2014/main" id="{23348E2E-A7EF-4B89-8F8D-D88C5354E9D5}"/>
              </a:ext>
            </a:extLst>
          </p:cNvPr>
          <p:cNvGrpSpPr/>
          <p:nvPr/>
        </p:nvGrpSpPr>
        <p:grpSpPr>
          <a:xfrm>
            <a:off x="785026" y="3101270"/>
            <a:ext cx="3067397" cy="738664"/>
            <a:chOff x="7999616" y="3566010"/>
            <a:chExt cx="3067397" cy="738664"/>
          </a:xfrm>
        </p:grpSpPr>
        <p:sp>
          <p:nvSpPr>
            <p:cNvPr id="14" name="長方形 189">
              <a:extLst>
                <a:ext uri="{FF2B5EF4-FFF2-40B4-BE49-F238E27FC236}">
                  <a16:creationId xmlns="" xmlns:a16="http://schemas.microsoft.com/office/drawing/2014/main" id="{80F4EEC6-F407-4E25-BBB6-C506B28F5A4C}"/>
                </a:ext>
              </a:extLst>
            </p:cNvPr>
            <p:cNvSpPr/>
            <p:nvPr/>
          </p:nvSpPr>
          <p:spPr>
            <a:xfrm>
              <a:off x="8578718" y="3566010"/>
              <a:ext cx="2488295" cy="73866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Lorem ipsum dolor sit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amet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,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consectetur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adipiscing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elit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. </a:t>
              </a:r>
            </a:p>
          </p:txBody>
        </p:sp>
        <p:grpSp>
          <p:nvGrpSpPr>
            <p:cNvPr id="15" name="グループ 190">
              <a:extLst>
                <a:ext uri="{FF2B5EF4-FFF2-40B4-BE49-F238E27FC236}">
                  <a16:creationId xmlns="" xmlns:a16="http://schemas.microsoft.com/office/drawing/2014/main" id="{0FD0F77B-65FD-413C-B2B0-1AD539DC68D3}"/>
                </a:ext>
              </a:extLst>
            </p:cNvPr>
            <p:cNvGrpSpPr/>
            <p:nvPr/>
          </p:nvGrpSpPr>
          <p:grpSpPr>
            <a:xfrm>
              <a:off x="7999616" y="3639194"/>
              <a:ext cx="330200" cy="346075"/>
              <a:chOff x="2686050" y="2895601"/>
              <a:chExt cx="330200" cy="346075"/>
            </a:xfrm>
          </p:grpSpPr>
          <p:sp>
            <p:nvSpPr>
              <p:cNvPr id="16" name="円/楕円 309">
                <a:extLst>
                  <a:ext uri="{FF2B5EF4-FFF2-40B4-BE49-F238E27FC236}">
                    <a16:creationId xmlns="" xmlns:a16="http://schemas.microsoft.com/office/drawing/2014/main" id="{C57EF862-9A10-430C-8004-66A9241C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7" name="フリーフォーム(F) 310">
                <a:extLst>
                  <a:ext uri="{FF2B5EF4-FFF2-40B4-BE49-F238E27FC236}">
                    <a16:creationId xmlns="" xmlns:a16="http://schemas.microsoft.com/office/drawing/2014/main" id="{13EA5F29-D427-40C4-AB4D-3D59B3F69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8" name="円/楕円 311">
                <a:extLst>
                  <a:ext uri="{FF2B5EF4-FFF2-40B4-BE49-F238E27FC236}">
                    <a16:creationId xmlns="" xmlns:a16="http://schemas.microsoft.com/office/drawing/2014/main" id="{D591DE3C-214D-426A-9B8E-741D87BAF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19" name="フリーフォーム(F) 312">
                <a:extLst>
                  <a:ext uri="{FF2B5EF4-FFF2-40B4-BE49-F238E27FC236}">
                    <a16:creationId xmlns="" xmlns:a16="http://schemas.microsoft.com/office/drawing/2014/main" id="{921D329D-AC5C-496B-96D4-A220BC49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0" name="円/楕円 313">
                <a:extLst>
                  <a:ext uri="{FF2B5EF4-FFF2-40B4-BE49-F238E27FC236}">
                    <a16:creationId xmlns="" xmlns:a16="http://schemas.microsoft.com/office/drawing/2014/main" id="{87933186-B346-44AC-85AA-CA346F5FB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1" name="フリーフォーム(F) 314">
                <a:extLst>
                  <a:ext uri="{FF2B5EF4-FFF2-40B4-BE49-F238E27FC236}">
                    <a16:creationId xmlns="" xmlns:a16="http://schemas.microsoft.com/office/drawing/2014/main" id="{E0E3BA39-8375-478D-9CF6-4EC743813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" name="円/楕円 315">
                <a:extLst>
                  <a:ext uri="{FF2B5EF4-FFF2-40B4-BE49-F238E27FC236}">
                    <a16:creationId xmlns="" xmlns:a16="http://schemas.microsoft.com/office/drawing/2014/main" id="{550D4481-BC6A-476D-80E1-F12F8ED9F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3" name="フリーフォーム(F) 316">
                <a:extLst>
                  <a:ext uri="{FF2B5EF4-FFF2-40B4-BE49-F238E27FC236}">
                    <a16:creationId xmlns="" xmlns:a16="http://schemas.microsoft.com/office/drawing/2014/main" id="{951EE685-6291-44F0-81B1-A3B5791D1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4" name="円/楕円 317">
                <a:extLst>
                  <a:ext uri="{FF2B5EF4-FFF2-40B4-BE49-F238E27FC236}">
                    <a16:creationId xmlns="" xmlns:a16="http://schemas.microsoft.com/office/drawing/2014/main" id="{1822195B-E26A-4DF0-B1B1-A36823632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5" name="フリーフォーム(F) 318">
                <a:extLst>
                  <a:ext uri="{FF2B5EF4-FFF2-40B4-BE49-F238E27FC236}">
                    <a16:creationId xmlns="" xmlns:a16="http://schemas.microsoft.com/office/drawing/2014/main" id="{E33AF9C8-AD93-4E36-9887-B8B748838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6" name="フリーフォーム(F) 319">
                <a:extLst>
                  <a:ext uri="{FF2B5EF4-FFF2-40B4-BE49-F238E27FC236}">
                    <a16:creationId xmlns="" xmlns:a16="http://schemas.microsoft.com/office/drawing/2014/main" id="{3E3913FB-5C76-4699-89D5-5A7145411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線 320">
                <a:extLst>
                  <a:ext uri="{FF2B5EF4-FFF2-40B4-BE49-F238E27FC236}">
                    <a16:creationId xmlns="" xmlns:a16="http://schemas.microsoft.com/office/drawing/2014/main" id="{C96335B1-62B8-4482-A67B-BE60CF58E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28" name="グループ 204" descr="これは 3 人の人物がやり取りしているアイコンの画像です。 ">
            <a:extLst>
              <a:ext uri="{FF2B5EF4-FFF2-40B4-BE49-F238E27FC236}">
                <a16:creationId xmlns="" xmlns:a16="http://schemas.microsoft.com/office/drawing/2014/main" id="{45696519-F308-4262-9DC5-C541B866A807}"/>
              </a:ext>
            </a:extLst>
          </p:cNvPr>
          <p:cNvGrpSpPr/>
          <p:nvPr/>
        </p:nvGrpSpPr>
        <p:grpSpPr>
          <a:xfrm>
            <a:off x="777089" y="4089368"/>
            <a:ext cx="3075334" cy="738664"/>
            <a:chOff x="7991679" y="4554108"/>
            <a:chExt cx="3075334" cy="738664"/>
          </a:xfrm>
        </p:grpSpPr>
        <p:grpSp>
          <p:nvGrpSpPr>
            <p:cNvPr id="29" name="グループ 173">
              <a:extLst>
                <a:ext uri="{FF2B5EF4-FFF2-40B4-BE49-F238E27FC236}">
                  <a16:creationId xmlns="" xmlns:a16="http://schemas.microsoft.com/office/drawing/2014/main" id="{292DC2AF-B08E-43EC-A60D-B71EFEF8E4D1}"/>
                </a:ext>
              </a:extLst>
            </p:cNvPr>
            <p:cNvGrpSpPr/>
            <p:nvPr/>
          </p:nvGrpSpPr>
          <p:grpSpPr>
            <a:xfrm>
              <a:off x="7991679" y="4627292"/>
              <a:ext cx="346075" cy="346075"/>
              <a:chOff x="3398838" y="2895601"/>
              <a:chExt cx="346075" cy="346075"/>
            </a:xfrm>
          </p:grpSpPr>
          <p:sp>
            <p:nvSpPr>
              <p:cNvPr id="31" name="フリーフォーム(F) 49">
                <a:extLst>
                  <a:ext uri="{FF2B5EF4-FFF2-40B4-BE49-F238E27FC236}">
                    <a16:creationId xmlns="" xmlns:a16="http://schemas.microsoft.com/office/drawing/2014/main" id="{17CD577B-CBE6-4837-A90F-4F36762E5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2" name="フリーフォーム(F) 50">
                <a:extLst>
                  <a:ext uri="{FF2B5EF4-FFF2-40B4-BE49-F238E27FC236}">
                    <a16:creationId xmlns="" xmlns:a16="http://schemas.microsoft.com/office/drawing/2014/main" id="{8BB81587-7777-4AE5-985D-5B14D33AD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3" name="円/楕円 51">
                <a:extLst>
                  <a:ext uri="{FF2B5EF4-FFF2-40B4-BE49-F238E27FC236}">
                    <a16:creationId xmlns="" xmlns:a16="http://schemas.microsoft.com/office/drawing/2014/main" id="{49EA0197-339C-4417-A18C-DC15037A9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4" name="フリーフォーム(F) 52">
                <a:extLst>
                  <a:ext uri="{FF2B5EF4-FFF2-40B4-BE49-F238E27FC236}">
                    <a16:creationId xmlns="" xmlns:a16="http://schemas.microsoft.com/office/drawing/2014/main" id="{203C108E-5283-4E7B-B970-0E4DF3AF3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5" name="フリーフォーム(F) 53">
                <a:extLst>
                  <a:ext uri="{FF2B5EF4-FFF2-40B4-BE49-F238E27FC236}">
                    <a16:creationId xmlns="" xmlns:a16="http://schemas.microsoft.com/office/drawing/2014/main" id="{4A82F405-C833-4408-A2F0-752E2D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" name="フリーフォーム(F) 54">
                <a:extLst>
                  <a:ext uri="{FF2B5EF4-FFF2-40B4-BE49-F238E27FC236}">
                    <a16:creationId xmlns="" xmlns:a16="http://schemas.microsoft.com/office/drawing/2014/main" id="{895EA8D0-BBA4-4370-A965-F96A9EDD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7" name="円/楕円 55">
                <a:extLst>
                  <a:ext uri="{FF2B5EF4-FFF2-40B4-BE49-F238E27FC236}">
                    <a16:creationId xmlns="" xmlns:a16="http://schemas.microsoft.com/office/drawing/2014/main" id="{94D90E4F-09C7-44B0-9D11-E32A4A020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8" name="フリーフォーム(F) 56">
                <a:extLst>
                  <a:ext uri="{FF2B5EF4-FFF2-40B4-BE49-F238E27FC236}">
                    <a16:creationId xmlns="" xmlns:a16="http://schemas.microsoft.com/office/drawing/2014/main" id="{0D6D6DA1-3425-44CA-B1CB-B326D2C50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9" name="フリーフォーム(F) 57">
                <a:extLst>
                  <a:ext uri="{FF2B5EF4-FFF2-40B4-BE49-F238E27FC236}">
                    <a16:creationId xmlns="" xmlns:a16="http://schemas.microsoft.com/office/drawing/2014/main" id="{A25CE64B-B92A-4562-B048-0FA2A21CB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0" name="フリーフォーム(F) 58">
                <a:extLst>
                  <a:ext uri="{FF2B5EF4-FFF2-40B4-BE49-F238E27FC236}">
                    <a16:creationId xmlns="" xmlns:a16="http://schemas.microsoft.com/office/drawing/2014/main" id="{80861AE6-B038-4B8C-9EF0-109DEB59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1" name="円/楕円 59">
                <a:extLst>
                  <a:ext uri="{FF2B5EF4-FFF2-40B4-BE49-F238E27FC236}">
                    <a16:creationId xmlns="" xmlns:a16="http://schemas.microsoft.com/office/drawing/2014/main" id="{2505D730-7819-4CDD-9F00-8E9CEC3DF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2" name="フリーフォーム(F) 60">
                <a:extLst>
                  <a:ext uri="{FF2B5EF4-FFF2-40B4-BE49-F238E27FC236}">
                    <a16:creationId xmlns="" xmlns:a16="http://schemas.microsoft.com/office/drawing/2014/main" id="{88FBFC84-B4E6-4DDD-9DD0-1BB91EA0E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3" name="線 61">
                <a:extLst>
                  <a:ext uri="{FF2B5EF4-FFF2-40B4-BE49-F238E27FC236}">
                    <a16:creationId xmlns="" xmlns:a16="http://schemas.microsoft.com/office/drawing/2014/main" id="{9689C86A-B365-433F-B326-C60DC116B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4" name="線 62">
                <a:extLst>
                  <a:ext uri="{FF2B5EF4-FFF2-40B4-BE49-F238E27FC236}">
                    <a16:creationId xmlns="" xmlns:a16="http://schemas.microsoft.com/office/drawing/2014/main" id="{ED368EF9-22A8-4990-9D2E-549C76157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30" name="長方形 174">
              <a:extLst>
                <a:ext uri="{FF2B5EF4-FFF2-40B4-BE49-F238E27FC236}">
                  <a16:creationId xmlns="" xmlns:a16="http://schemas.microsoft.com/office/drawing/2014/main" id="{E522F3F9-ECF0-4D2A-9244-1942DCB20E98}"/>
                </a:ext>
              </a:extLst>
            </p:cNvPr>
            <p:cNvSpPr/>
            <p:nvPr/>
          </p:nvSpPr>
          <p:spPr>
            <a:xfrm>
              <a:off x="8578718" y="4554108"/>
              <a:ext cx="2488295" cy="73866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Lorem ipsum dolor sit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amet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,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consectetur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adipiscing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elit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. </a:t>
              </a:r>
            </a:p>
          </p:txBody>
        </p:sp>
      </p:grpSp>
      <p:grpSp>
        <p:nvGrpSpPr>
          <p:cNvPr id="45" name="グループ 203" descr="これは、3 人の人物と、インターネットへの接続を示す記号のアイコン画像です。 ">
            <a:extLst>
              <a:ext uri="{FF2B5EF4-FFF2-40B4-BE49-F238E27FC236}">
                <a16:creationId xmlns="" xmlns:a16="http://schemas.microsoft.com/office/drawing/2014/main" id="{BCE3CAEB-5C3F-4903-9D74-1EC0A2984EE9}"/>
              </a:ext>
            </a:extLst>
          </p:cNvPr>
          <p:cNvGrpSpPr/>
          <p:nvPr/>
        </p:nvGrpSpPr>
        <p:grpSpPr>
          <a:xfrm>
            <a:off x="785026" y="5077467"/>
            <a:ext cx="3067397" cy="738664"/>
            <a:chOff x="7999616" y="5542207"/>
            <a:chExt cx="3067397" cy="738664"/>
          </a:xfrm>
        </p:grpSpPr>
        <p:grpSp>
          <p:nvGrpSpPr>
            <p:cNvPr id="46" name="グループ 162">
              <a:extLst>
                <a:ext uri="{FF2B5EF4-FFF2-40B4-BE49-F238E27FC236}">
                  <a16:creationId xmlns="" xmlns:a16="http://schemas.microsoft.com/office/drawing/2014/main" id="{E79FB62D-7154-40A3-BB31-9A0934208E2F}"/>
                </a:ext>
              </a:extLst>
            </p:cNvPr>
            <p:cNvGrpSpPr/>
            <p:nvPr/>
          </p:nvGrpSpPr>
          <p:grpSpPr>
            <a:xfrm>
              <a:off x="7999616" y="5630472"/>
              <a:ext cx="330200" cy="315913"/>
              <a:chOff x="4127500" y="2909888"/>
              <a:chExt cx="330200" cy="315913"/>
            </a:xfrm>
          </p:grpSpPr>
          <p:sp>
            <p:nvSpPr>
              <p:cNvPr id="48" name="円/楕円 268">
                <a:extLst>
                  <a:ext uri="{FF2B5EF4-FFF2-40B4-BE49-F238E27FC236}">
                    <a16:creationId xmlns="" xmlns:a16="http://schemas.microsoft.com/office/drawing/2014/main" id="{BD72EF5D-EE26-4982-B3AB-9CF58444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9" name="フリーフォーム(F) 269">
                <a:extLst>
                  <a:ext uri="{FF2B5EF4-FFF2-40B4-BE49-F238E27FC236}">
                    <a16:creationId xmlns="" xmlns:a16="http://schemas.microsoft.com/office/drawing/2014/main" id="{D9F3CD5B-3BA2-4D51-A0BD-6E802941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0" name="円/楕円 270">
                <a:extLst>
                  <a:ext uri="{FF2B5EF4-FFF2-40B4-BE49-F238E27FC236}">
                    <a16:creationId xmlns="" xmlns:a16="http://schemas.microsoft.com/office/drawing/2014/main" id="{85B43E76-36A9-4667-852E-AD239EC04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1" name="フリーフォーム(F) 271">
                <a:extLst>
                  <a:ext uri="{FF2B5EF4-FFF2-40B4-BE49-F238E27FC236}">
                    <a16:creationId xmlns="" xmlns:a16="http://schemas.microsoft.com/office/drawing/2014/main" id="{DFF4B198-89FE-47D5-B7B7-8C893ABCC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2" name="円/楕円 272">
                <a:extLst>
                  <a:ext uri="{FF2B5EF4-FFF2-40B4-BE49-F238E27FC236}">
                    <a16:creationId xmlns="" xmlns:a16="http://schemas.microsoft.com/office/drawing/2014/main" id="{CE8C1F83-6F38-4A0B-8E08-4398BEC1D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3" name="フリーフォーム(F) 273">
                <a:extLst>
                  <a:ext uri="{FF2B5EF4-FFF2-40B4-BE49-F238E27FC236}">
                    <a16:creationId xmlns="" xmlns:a16="http://schemas.microsoft.com/office/drawing/2014/main" id="{F5C16A34-C88B-42FA-BC46-1C9471DB8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4" name="フリーフォーム(F) 274">
                <a:extLst>
                  <a:ext uri="{FF2B5EF4-FFF2-40B4-BE49-F238E27FC236}">
                    <a16:creationId xmlns="" xmlns:a16="http://schemas.microsoft.com/office/drawing/2014/main" id="{1D976AB4-49AA-4482-B357-FA665EA78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5" name="フリーフォーム(F) 275">
                <a:extLst>
                  <a:ext uri="{FF2B5EF4-FFF2-40B4-BE49-F238E27FC236}">
                    <a16:creationId xmlns="" xmlns:a16="http://schemas.microsoft.com/office/drawing/2014/main" id="{40CDCACF-1136-47C8-A50F-2C6DCEFC7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56" name="フリーフォーム(F) 276">
                <a:extLst>
                  <a:ext uri="{FF2B5EF4-FFF2-40B4-BE49-F238E27FC236}">
                    <a16:creationId xmlns="" xmlns:a16="http://schemas.microsoft.com/office/drawing/2014/main" id="{E1D8459C-3776-4E84-AC6C-5275955B3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ja-JP" altLang="en-US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47" name="長方形 163">
              <a:extLst>
                <a:ext uri="{FF2B5EF4-FFF2-40B4-BE49-F238E27FC236}">
                  <a16:creationId xmlns="" xmlns:a16="http://schemas.microsoft.com/office/drawing/2014/main" id="{3E886A0B-A097-4934-BAAA-53B791623B0B}"/>
                </a:ext>
              </a:extLst>
            </p:cNvPr>
            <p:cNvSpPr/>
            <p:nvPr/>
          </p:nvSpPr>
          <p:spPr>
            <a:xfrm>
              <a:off x="8578718" y="5542207"/>
              <a:ext cx="2488295" cy="73866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Lorem ipsum dolor sit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amet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,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consectetur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adipiscing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 </a:t>
              </a:r>
              <a:r>
                <a:rPr lang="en-US" altLang="ja-JP" sz="1600" dirty="0" err="1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elit</a:t>
              </a:r>
              <a:r>
                <a:rPr lang="en-US" altLang="ja-JP" sz="1600" dirty="0">
                  <a:solidFill>
                    <a:srgbClr val="00206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Segoe UI" panose="020B0502040204020203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040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141993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99128"/>
            <a:ext cx="2110410" cy="740357"/>
            <a:chOff x="556590" y="1460994"/>
            <a:chExt cx="2110410" cy="904199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555999"/>
              <a:ext cx="1186543" cy="714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580627" y="156164"/>
            <a:ext cx="4902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4800" b="1" spc="-300" dirty="0">
              <a:solidFill>
                <a:schemeClr val="bg1"/>
              </a:solidFill>
            </a:endParaRPr>
          </a:p>
        </p:txBody>
      </p:sp>
      <p:cxnSp>
        <p:nvCxnSpPr>
          <p:cNvPr id="167" name="直線​​コネクタ(S) 72">
            <a:extLst>
              <a:ext uri="{FF2B5EF4-FFF2-40B4-BE49-F238E27FC236}">
                <a16:creationId xmlns="" xmlns:a16="http://schemas.microsoft.com/office/drawing/2014/main" id="{3B25E3D6-2A2E-464A-8CB9-910A73E922D2}"/>
              </a:ext>
            </a:extLst>
          </p:cNvPr>
          <p:cNvCxnSpPr/>
          <p:nvPr/>
        </p:nvCxnSpPr>
        <p:spPr>
          <a:xfrm>
            <a:off x="1226359" y="4878388"/>
            <a:ext cx="9736242" cy="0"/>
          </a:xfrm>
          <a:prstGeom prst="line">
            <a:avLst/>
          </a:prstGeom>
          <a:ln w="36068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グループ 79">
            <a:extLst>
              <a:ext uri="{FF2B5EF4-FFF2-40B4-BE49-F238E27FC236}">
                <a16:creationId xmlns="" xmlns:a16="http://schemas.microsoft.com/office/drawing/2014/main" id="{7AC1507B-4D7E-4A03-BD68-719F3B4FFFFE}"/>
              </a:ext>
            </a:extLst>
          </p:cNvPr>
          <p:cNvGrpSpPr/>
          <p:nvPr/>
        </p:nvGrpSpPr>
        <p:grpSpPr>
          <a:xfrm>
            <a:off x="1098343" y="3580937"/>
            <a:ext cx="256032" cy="1426311"/>
            <a:chOff x="1098343" y="3580937"/>
            <a:chExt cx="256032" cy="1426311"/>
          </a:xfrm>
        </p:grpSpPr>
        <p:cxnSp>
          <p:nvCxnSpPr>
            <p:cNvPr id="169" name="直線​​コネクタ(S) 35">
              <a:extLst>
                <a:ext uri="{FF2B5EF4-FFF2-40B4-BE49-F238E27FC236}">
                  <a16:creationId xmlns="" xmlns:a16="http://schemas.microsoft.com/office/drawing/2014/main" id="{F344BED5-CC6A-4BE9-A525-8E8D006448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63419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円/楕円 169">
              <a:extLst>
                <a:ext uri="{FF2B5EF4-FFF2-40B4-BE49-F238E27FC236}">
                  <a16:creationId xmlns="" xmlns:a16="http://schemas.microsoft.com/office/drawing/2014/main" id="{A2C7B801-E8A3-4356-8E6E-5A82DA9E1443}"/>
                </a:ext>
              </a:extLst>
            </p:cNvPr>
            <p:cNvSpPr/>
            <p:nvPr/>
          </p:nvSpPr>
          <p:spPr>
            <a:xfrm>
              <a:off x="1098343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71" name="グループ 37">
            <a:extLst>
              <a:ext uri="{FF2B5EF4-FFF2-40B4-BE49-F238E27FC236}">
                <a16:creationId xmlns="" xmlns:a16="http://schemas.microsoft.com/office/drawing/2014/main" id="{BEB49D06-EF63-4C3A-910B-CB6831B16C9D}"/>
              </a:ext>
            </a:extLst>
          </p:cNvPr>
          <p:cNvGrpSpPr/>
          <p:nvPr/>
        </p:nvGrpSpPr>
        <p:grpSpPr>
          <a:xfrm>
            <a:off x="1995041" y="4439619"/>
            <a:ext cx="128016" cy="502920"/>
            <a:chOff x="1973856" y="4439619"/>
            <a:chExt cx="128016" cy="502920"/>
          </a:xfrm>
        </p:grpSpPr>
        <p:cxnSp>
          <p:nvCxnSpPr>
            <p:cNvPr id="172" name="直線​​コネクタ(S) 31">
              <a:extLst>
                <a:ext uri="{FF2B5EF4-FFF2-40B4-BE49-F238E27FC236}">
                  <a16:creationId xmlns="" xmlns:a16="http://schemas.microsoft.com/office/drawing/2014/main" id="{327E53F1-5E20-4EC7-87CF-EB6E9FDE9F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円/楕円 172">
              <a:extLst>
                <a:ext uri="{FF2B5EF4-FFF2-40B4-BE49-F238E27FC236}">
                  <a16:creationId xmlns="" xmlns:a16="http://schemas.microsoft.com/office/drawing/2014/main" id="{4C87D9C1-E63A-4E7F-A2F2-B9441DFAFE6B}"/>
                </a:ext>
              </a:extLst>
            </p:cNvPr>
            <p:cNvSpPr/>
            <p:nvPr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74" name="グループ 38">
            <a:extLst>
              <a:ext uri="{FF2B5EF4-FFF2-40B4-BE49-F238E27FC236}">
                <a16:creationId xmlns="" xmlns:a16="http://schemas.microsoft.com/office/drawing/2014/main" id="{4FA409AA-6816-4FFF-BA25-BAD4447A906F}"/>
              </a:ext>
            </a:extLst>
          </p:cNvPr>
          <p:cNvGrpSpPr/>
          <p:nvPr/>
        </p:nvGrpSpPr>
        <p:grpSpPr>
          <a:xfrm>
            <a:off x="2785120" y="4439619"/>
            <a:ext cx="128016" cy="502920"/>
            <a:chOff x="1973856" y="4439619"/>
            <a:chExt cx="128016" cy="502920"/>
          </a:xfrm>
        </p:grpSpPr>
        <p:cxnSp>
          <p:nvCxnSpPr>
            <p:cNvPr id="175" name="直線​​コネクタ(S) 39">
              <a:extLst>
                <a:ext uri="{FF2B5EF4-FFF2-40B4-BE49-F238E27FC236}">
                  <a16:creationId xmlns="" xmlns:a16="http://schemas.microsoft.com/office/drawing/2014/main" id="{5CA6520F-1760-430A-B65E-C626CFF2F72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円/楕円 175">
              <a:extLst>
                <a:ext uri="{FF2B5EF4-FFF2-40B4-BE49-F238E27FC236}">
                  <a16:creationId xmlns="" xmlns:a16="http://schemas.microsoft.com/office/drawing/2014/main" id="{39843C49-812F-4AC4-8759-BFA1B2C480FD}"/>
                </a:ext>
              </a:extLst>
            </p:cNvPr>
            <p:cNvSpPr/>
            <p:nvPr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77" name="グループ 41">
            <a:extLst>
              <a:ext uri="{FF2B5EF4-FFF2-40B4-BE49-F238E27FC236}">
                <a16:creationId xmlns="" xmlns:a16="http://schemas.microsoft.com/office/drawing/2014/main" id="{4C21F7E2-F666-48FA-AABB-65E011391734}"/>
              </a:ext>
            </a:extLst>
          </p:cNvPr>
          <p:cNvGrpSpPr/>
          <p:nvPr/>
        </p:nvGrpSpPr>
        <p:grpSpPr>
          <a:xfrm>
            <a:off x="4411766" y="4439619"/>
            <a:ext cx="128016" cy="502920"/>
            <a:chOff x="1973856" y="4439619"/>
            <a:chExt cx="128016" cy="502920"/>
          </a:xfrm>
        </p:grpSpPr>
        <p:cxnSp>
          <p:nvCxnSpPr>
            <p:cNvPr id="178" name="直線​​コネクタ(S) 42">
              <a:extLst>
                <a:ext uri="{FF2B5EF4-FFF2-40B4-BE49-F238E27FC236}">
                  <a16:creationId xmlns="" xmlns:a16="http://schemas.microsoft.com/office/drawing/2014/main" id="{D8569AFA-3030-46B5-8C96-BBA5D82A9D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円/楕円 178">
              <a:extLst>
                <a:ext uri="{FF2B5EF4-FFF2-40B4-BE49-F238E27FC236}">
                  <a16:creationId xmlns="" xmlns:a16="http://schemas.microsoft.com/office/drawing/2014/main" id="{5F0F0204-329B-4C59-9376-DA2E190A41F2}"/>
                </a:ext>
              </a:extLst>
            </p:cNvPr>
            <p:cNvSpPr/>
            <p:nvPr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80" name="グループ 44">
            <a:extLst>
              <a:ext uri="{FF2B5EF4-FFF2-40B4-BE49-F238E27FC236}">
                <a16:creationId xmlns="" xmlns:a16="http://schemas.microsoft.com/office/drawing/2014/main" id="{FD9007D7-5B92-4731-A39C-F5A6EBB39A0F}"/>
              </a:ext>
            </a:extLst>
          </p:cNvPr>
          <p:cNvGrpSpPr/>
          <p:nvPr/>
        </p:nvGrpSpPr>
        <p:grpSpPr>
          <a:xfrm>
            <a:off x="5219453" y="4439619"/>
            <a:ext cx="128016" cy="502920"/>
            <a:chOff x="1973856" y="4439619"/>
            <a:chExt cx="128016" cy="502920"/>
          </a:xfrm>
        </p:grpSpPr>
        <p:cxnSp>
          <p:nvCxnSpPr>
            <p:cNvPr id="181" name="直線​​コネクタ(S) 45">
              <a:extLst>
                <a:ext uri="{FF2B5EF4-FFF2-40B4-BE49-F238E27FC236}">
                  <a16:creationId xmlns="" xmlns:a16="http://schemas.microsoft.com/office/drawing/2014/main" id="{EEEC3455-89C8-487D-A4AD-5C3E0D6D73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円/楕円 181">
              <a:extLst>
                <a:ext uri="{FF2B5EF4-FFF2-40B4-BE49-F238E27FC236}">
                  <a16:creationId xmlns="" xmlns:a16="http://schemas.microsoft.com/office/drawing/2014/main" id="{60D5132D-9C05-4BA1-9DC5-047AD05AFCAD}"/>
                </a:ext>
              </a:extLst>
            </p:cNvPr>
            <p:cNvSpPr/>
            <p:nvPr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83" name="グループ 74">
            <a:extLst>
              <a:ext uri="{FF2B5EF4-FFF2-40B4-BE49-F238E27FC236}">
                <a16:creationId xmlns="" xmlns:a16="http://schemas.microsoft.com/office/drawing/2014/main" id="{E298C5F6-9A26-42A5-8CE6-0AB714917758}"/>
              </a:ext>
            </a:extLst>
          </p:cNvPr>
          <p:cNvGrpSpPr/>
          <p:nvPr/>
        </p:nvGrpSpPr>
        <p:grpSpPr>
          <a:xfrm>
            <a:off x="6841493" y="4439619"/>
            <a:ext cx="128016" cy="502920"/>
            <a:chOff x="6841493" y="4439619"/>
            <a:chExt cx="128016" cy="502920"/>
          </a:xfrm>
        </p:grpSpPr>
        <p:cxnSp>
          <p:nvCxnSpPr>
            <p:cNvPr id="184" name="直線​​コネクタ(S) 48">
              <a:extLst>
                <a:ext uri="{FF2B5EF4-FFF2-40B4-BE49-F238E27FC236}">
                  <a16:creationId xmlns="" xmlns:a16="http://schemas.microsoft.com/office/drawing/2014/main" id="{EECD6B90-8AB5-404B-8C47-296EACB3A74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686045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円/楕円 184">
              <a:extLst>
                <a:ext uri="{FF2B5EF4-FFF2-40B4-BE49-F238E27FC236}">
                  <a16:creationId xmlns="" xmlns:a16="http://schemas.microsoft.com/office/drawing/2014/main" id="{019B7AA1-FBFB-4467-A894-A8493F7A6AA8}"/>
                </a:ext>
              </a:extLst>
            </p:cNvPr>
            <p:cNvSpPr/>
            <p:nvPr/>
          </p:nvSpPr>
          <p:spPr>
            <a:xfrm>
              <a:off x="6841493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86" name="グループ 50">
            <a:extLst>
              <a:ext uri="{FF2B5EF4-FFF2-40B4-BE49-F238E27FC236}">
                <a16:creationId xmlns="" xmlns:a16="http://schemas.microsoft.com/office/drawing/2014/main" id="{37A216D3-B10A-49A2-91E7-6B15001A3FB0}"/>
              </a:ext>
            </a:extLst>
          </p:cNvPr>
          <p:cNvGrpSpPr/>
          <p:nvPr/>
        </p:nvGrpSpPr>
        <p:grpSpPr>
          <a:xfrm>
            <a:off x="7653514" y="4439619"/>
            <a:ext cx="128016" cy="502920"/>
            <a:chOff x="1973856" y="4439619"/>
            <a:chExt cx="128016" cy="502920"/>
          </a:xfrm>
        </p:grpSpPr>
        <p:cxnSp>
          <p:nvCxnSpPr>
            <p:cNvPr id="187" name="直線​​コネクタ(S) 51">
              <a:extLst>
                <a:ext uri="{FF2B5EF4-FFF2-40B4-BE49-F238E27FC236}">
                  <a16:creationId xmlns="" xmlns:a16="http://schemas.microsoft.com/office/drawing/2014/main" id="{C9539913-F5B6-46CE-8254-5D926DEA57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円/楕円 187">
              <a:extLst>
                <a:ext uri="{FF2B5EF4-FFF2-40B4-BE49-F238E27FC236}">
                  <a16:creationId xmlns="" xmlns:a16="http://schemas.microsoft.com/office/drawing/2014/main" id="{111FC251-CB3D-4E38-ACB7-A62B2D60EB47}"/>
                </a:ext>
              </a:extLst>
            </p:cNvPr>
            <p:cNvSpPr/>
            <p:nvPr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89" name="グループ 53">
            <a:extLst>
              <a:ext uri="{FF2B5EF4-FFF2-40B4-BE49-F238E27FC236}">
                <a16:creationId xmlns="" xmlns:a16="http://schemas.microsoft.com/office/drawing/2014/main" id="{33A48BF4-E5AF-426C-B91A-E2874F887DFC}"/>
              </a:ext>
            </a:extLst>
          </p:cNvPr>
          <p:cNvGrpSpPr/>
          <p:nvPr/>
        </p:nvGrpSpPr>
        <p:grpSpPr>
          <a:xfrm>
            <a:off x="9275553" y="4439619"/>
            <a:ext cx="128016" cy="502920"/>
            <a:chOff x="1973856" y="4439619"/>
            <a:chExt cx="128016" cy="502920"/>
          </a:xfrm>
        </p:grpSpPr>
        <p:cxnSp>
          <p:nvCxnSpPr>
            <p:cNvPr id="190" name="直線​​コネクタ(S) 54">
              <a:extLst>
                <a:ext uri="{FF2B5EF4-FFF2-40B4-BE49-F238E27FC236}">
                  <a16:creationId xmlns="" xmlns:a16="http://schemas.microsoft.com/office/drawing/2014/main" id="{43156CFF-0844-4928-96F2-9B7989831C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円/楕円 190">
              <a:extLst>
                <a:ext uri="{FF2B5EF4-FFF2-40B4-BE49-F238E27FC236}">
                  <a16:creationId xmlns="" xmlns:a16="http://schemas.microsoft.com/office/drawing/2014/main" id="{0B7D5F2D-1085-4523-9A56-C2B16A2F0464}"/>
                </a:ext>
              </a:extLst>
            </p:cNvPr>
            <p:cNvSpPr/>
            <p:nvPr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92" name="グループ 56">
            <a:extLst>
              <a:ext uri="{FF2B5EF4-FFF2-40B4-BE49-F238E27FC236}">
                <a16:creationId xmlns="" xmlns:a16="http://schemas.microsoft.com/office/drawing/2014/main" id="{B2166A5C-6403-42D7-8962-0052BEA0363E}"/>
              </a:ext>
            </a:extLst>
          </p:cNvPr>
          <p:cNvGrpSpPr/>
          <p:nvPr/>
        </p:nvGrpSpPr>
        <p:grpSpPr>
          <a:xfrm>
            <a:off x="10087574" y="4439619"/>
            <a:ext cx="128016" cy="502920"/>
            <a:chOff x="1973856" y="4439619"/>
            <a:chExt cx="128016" cy="502920"/>
          </a:xfrm>
        </p:grpSpPr>
        <p:cxnSp>
          <p:nvCxnSpPr>
            <p:cNvPr id="193" name="直線​​コネクタ(S) 57">
              <a:extLst>
                <a:ext uri="{FF2B5EF4-FFF2-40B4-BE49-F238E27FC236}">
                  <a16:creationId xmlns="" xmlns:a16="http://schemas.microsoft.com/office/drawing/2014/main" id="{6BDD4C7A-BAE9-4341-ACA2-BC09D58B2E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円/楕円 193">
              <a:extLst>
                <a:ext uri="{FF2B5EF4-FFF2-40B4-BE49-F238E27FC236}">
                  <a16:creationId xmlns="" xmlns:a16="http://schemas.microsoft.com/office/drawing/2014/main" id="{2092417B-AC2A-401B-90D8-62AA0CC234E7}"/>
                </a:ext>
              </a:extLst>
            </p:cNvPr>
            <p:cNvSpPr/>
            <p:nvPr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95" name="グループ 80">
            <a:extLst>
              <a:ext uri="{FF2B5EF4-FFF2-40B4-BE49-F238E27FC236}">
                <a16:creationId xmlns="" xmlns:a16="http://schemas.microsoft.com/office/drawing/2014/main" id="{575A635E-0C3E-4F07-842B-60231D9875D4}"/>
              </a:ext>
            </a:extLst>
          </p:cNvPr>
          <p:cNvGrpSpPr/>
          <p:nvPr/>
        </p:nvGrpSpPr>
        <p:grpSpPr>
          <a:xfrm>
            <a:off x="3532404" y="3580937"/>
            <a:ext cx="256032" cy="1426311"/>
            <a:chOff x="3532404" y="3580937"/>
            <a:chExt cx="256032" cy="1426311"/>
          </a:xfrm>
        </p:grpSpPr>
        <p:cxnSp>
          <p:nvCxnSpPr>
            <p:cNvPr id="196" name="直線​​コネクタ(S) 60">
              <a:extLst>
                <a:ext uri="{FF2B5EF4-FFF2-40B4-BE49-F238E27FC236}">
                  <a16:creationId xmlns="" xmlns:a16="http://schemas.microsoft.com/office/drawing/2014/main" id="{CC9D07EB-53D6-4BBA-ACB6-E8F63F9A08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97480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円/楕円 196">
              <a:extLst>
                <a:ext uri="{FF2B5EF4-FFF2-40B4-BE49-F238E27FC236}">
                  <a16:creationId xmlns="" xmlns:a16="http://schemas.microsoft.com/office/drawing/2014/main" id="{45616335-BCB9-464C-BEA1-A1E7E74FD8BE}"/>
                </a:ext>
              </a:extLst>
            </p:cNvPr>
            <p:cNvSpPr/>
            <p:nvPr/>
          </p:nvSpPr>
          <p:spPr>
            <a:xfrm>
              <a:off x="3532404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198" name="グループ 77">
            <a:extLst>
              <a:ext uri="{FF2B5EF4-FFF2-40B4-BE49-F238E27FC236}">
                <a16:creationId xmlns="" xmlns:a16="http://schemas.microsoft.com/office/drawing/2014/main" id="{9703DC63-2401-4AD3-8B32-193667CD897E}"/>
              </a:ext>
            </a:extLst>
          </p:cNvPr>
          <p:cNvGrpSpPr/>
          <p:nvPr/>
        </p:nvGrpSpPr>
        <p:grpSpPr>
          <a:xfrm>
            <a:off x="5966465" y="3580937"/>
            <a:ext cx="256032" cy="1426311"/>
            <a:chOff x="5966465" y="3580937"/>
            <a:chExt cx="256032" cy="1426311"/>
          </a:xfrm>
        </p:grpSpPr>
        <p:cxnSp>
          <p:nvCxnSpPr>
            <p:cNvPr id="199" name="直線​​コネクタ(S) 63">
              <a:extLst>
                <a:ext uri="{FF2B5EF4-FFF2-40B4-BE49-F238E27FC236}">
                  <a16:creationId xmlns="" xmlns:a16="http://schemas.microsoft.com/office/drawing/2014/main" id="{16A6E3F7-6319-4441-AFD9-C3D4F2972FA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3154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円/楕円 199">
              <a:extLst>
                <a:ext uri="{FF2B5EF4-FFF2-40B4-BE49-F238E27FC236}">
                  <a16:creationId xmlns="" xmlns:a16="http://schemas.microsoft.com/office/drawing/2014/main" id="{4C9D2D7D-12CB-4802-999B-1D1F87BE0FA5}"/>
                </a:ext>
              </a:extLst>
            </p:cNvPr>
            <p:cNvSpPr/>
            <p:nvPr/>
          </p:nvSpPr>
          <p:spPr>
            <a:xfrm>
              <a:off x="596646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201" name="グループ 76">
            <a:extLst>
              <a:ext uri="{FF2B5EF4-FFF2-40B4-BE49-F238E27FC236}">
                <a16:creationId xmlns="" xmlns:a16="http://schemas.microsoft.com/office/drawing/2014/main" id="{24158274-99B6-424C-9DB7-4B178174FCD6}"/>
              </a:ext>
            </a:extLst>
          </p:cNvPr>
          <p:cNvGrpSpPr/>
          <p:nvPr/>
        </p:nvGrpSpPr>
        <p:grpSpPr>
          <a:xfrm>
            <a:off x="8400525" y="3580937"/>
            <a:ext cx="256032" cy="1426311"/>
            <a:chOff x="8400525" y="3580937"/>
            <a:chExt cx="256032" cy="1426311"/>
          </a:xfrm>
        </p:grpSpPr>
        <p:cxnSp>
          <p:nvCxnSpPr>
            <p:cNvPr id="202" name="直線​​コネクタ(S) 66">
              <a:extLst>
                <a:ext uri="{FF2B5EF4-FFF2-40B4-BE49-F238E27FC236}">
                  <a16:creationId xmlns="" xmlns:a16="http://schemas.microsoft.com/office/drawing/2014/main" id="{8E62A3E4-AE49-44CE-8671-D9E2E7A149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6560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円/楕円 202">
              <a:extLst>
                <a:ext uri="{FF2B5EF4-FFF2-40B4-BE49-F238E27FC236}">
                  <a16:creationId xmlns="" xmlns:a16="http://schemas.microsoft.com/office/drawing/2014/main" id="{D1DACA3F-BDD7-46A1-9FFC-5C9E3DC0319B}"/>
                </a:ext>
              </a:extLst>
            </p:cNvPr>
            <p:cNvSpPr/>
            <p:nvPr/>
          </p:nvSpPr>
          <p:spPr>
            <a:xfrm>
              <a:off x="840052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grpSp>
        <p:nvGrpSpPr>
          <p:cNvPr id="204" name="グループ 75">
            <a:extLst>
              <a:ext uri="{FF2B5EF4-FFF2-40B4-BE49-F238E27FC236}">
                <a16:creationId xmlns="" xmlns:a16="http://schemas.microsoft.com/office/drawing/2014/main" id="{CDBF36D1-D00D-4D0E-A137-B0C1518AA950}"/>
              </a:ext>
            </a:extLst>
          </p:cNvPr>
          <p:cNvGrpSpPr/>
          <p:nvPr/>
        </p:nvGrpSpPr>
        <p:grpSpPr>
          <a:xfrm>
            <a:off x="10834585" y="3580937"/>
            <a:ext cx="256032" cy="1431463"/>
            <a:chOff x="10834585" y="3580937"/>
            <a:chExt cx="256032" cy="1431463"/>
          </a:xfrm>
        </p:grpSpPr>
        <p:cxnSp>
          <p:nvCxnSpPr>
            <p:cNvPr id="205" name="直線​​コネクタ(S) 69">
              <a:extLst>
                <a:ext uri="{FF2B5EF4-FFF2-40B4-BE49-F238E27FC236}">
                  <a16:creationId xmlns="" xmlns:a16="http://schemas.microsoft.com/office/drawing/2014/main" id="{FA69A115-43BB-4F45-8737-8989918E4F3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29966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円/楕円 205">
              <a:extLst>
                <a:ext uri="{FF2B5EF4-FFF2-40B4-BE49-F238E27FC236}">
                  <a16:creationId xmlns="" xmlns:a16="http://schemas.microsoft.com/office/drawing/2014/main" id="{F08C80E3-AE2D-440D-A9D5-30C4A542F095}"/>
                </a:ext>
              </a:extLst>
            </p:cNvPr>
            <p:cNvSpPr/>
            <p:nvPr/>
          </p:nvSpPr>
          <p:spPr>
            <a:xfrm>
              <a:off x="10834585" y="4756368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ja-JP" altLang="en-US" noProof="0">
                <a:latin typeface="+mj-ea"/>
                <a:ea typeface="+mj-ea"/>
              </a:endParaRPr>
            </a:p>
          </p:txBody>
        </p:sp>
      </p:grpSp>
      <p:sp>
        <p:nvSpPr>
          <p:cNvPr id="213" name="テキスト プレースホルダー 10">
            <a:extLst>
              <a:ext uri="{FF2B5EF4-FFF2-40B4-BE49-F238E27FC236}">
                <a16:creationId xmlns="" xmlns:a16="http://schemas.microsoft.com/office/drawing/2014/main" id="{1005C338-76FB-4C4F-9EB1-183CFD6B9075}"/>
              </a:ext>
            </a:extLst>
          </p:cNvPr>
          <p:cNvSpPr txBox="1">
            <a:spLocks/>
          </p:cNvSpPr>
          <p:nvPr/>
        </p:nvSpPr>
        <p:spPr>
          <a:xfrm>
            <a:off x="442913" y="1953305"/>
            <a:ext cx="1655064" cy="1627632"/>
          </a:xfrm>
          <a:prstGeom prst="rect">
            <a:avLst/>
          </a:prstGeom>
          <a:solidFill>
            <a:schemeClr val="accent2"/>
          </a:solidFill>
        </p:spPr>
        <p:txBody>
          <a:bodyPr lIns="180000" rtlCol="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+mj-ea"/>
                <a:ea typeface="+mj-ea"/>
              </a:rPr>
              <a:t>내용을 입력하세요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14" name="テキスト プレースホルダー 12">
            <a:extLst>
              <a:ext uri="{FF2B5EF4-FFF2-40B4-BE49-F238E27FC236}">
                <a16:creationId xmlns="" xmlns:a16="http://schemas.microsoft.com/office/drawing/2014/main" id="{49C02438-F5BE-4F73-A18D-18ABFEC5C49B}"/>
              </a:ext>
            </a:extLst>
          </p:cNvPr>
          <p:cNvSpPr txBox="1">
            <a:spLocks/>
          </p:cNvSpPr>
          <p:nvPr/>
        </p:nvSpPr>
        <p:spPr>
          <a:xfrm>
            <a:off x="938323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00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15" name="テキスト プレースホルダー 10">
            <a:extLst>
              <a:ext uri="{FF2B5EF4-FFF2-40B4-BE49-F238E27FC236}">
                <a16:creationId xmlns="" xmlns:a16="http://schemas.microsoft.com/office/drawing/2014/main" id="{6E96343E-2D2B-4C87-A7F9-DCCCCB97AF0E}"/>
              </a:ext>
            </a:extLst>
          </p:cNvPr>
          <p:cNvSpPr txBox="1">
            <a:spLocks/>
          </p:cNvSpPr>
          <p:nvPr/>
        </p:nvSpPr>
        <p:spPr>
          <a:xfrm>
            <a:off x="2430495" y="1953305"/>
            <a:ext cx="2221992" cy="1627632"/>
          </a:xfrm>
          <a:prstGeom prst="rect">
            <a:avLst/>
          </a:prstGeom>
          <a:solidFill>
            <a:schemeClr val="accent2"/>
          </a:solidFill>
        </p:spPr>
        <p:txBody>
          <a:bodyPr lIns="180000" rtlCol="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+mj-ea"/>
              </a:rPr>
              <a:t>내용을 입력하세요</a:t>
            </a:r>
            <a:endParaRPr lang="ja-JP" altLang="en-US" dirty="0">
              <a:latin typeface="+mj-ea"/>
            </a:endParaRPr>
          </a:p>
        </p:txBody>
      </p:sp>
      <p:sp>
        <p:nvSpPr>
          <p:cNvPr id="216" name="テキスト プレースホルダー 10">
            <a:extLst>
              <a:ext uri="{FF2B5EF4-FFF2-40B4-BE49-F238E27FC236}">
                <a16:creationId xmlns="" xmlns:a16="http://schemas.microsoft.com/office/drawing/2014/main" id="{7BB84FDB-D513-4AC9-B712-08F2B06C1329}"/>
              </a:ext>
            </a:extLst>
          </p:cNvPr>
          <p:cNvSpPr txBox="1">
            <a:spLocks/>
          </p:cNvSpPr>
          <p:nvPr/>
        </p:nvSpPr>
        <p:spPr>
          <a:xfrm>
            <a:off x="4985005" y="1953305"/>
            <a:ext cx="2221992" cy="1627632"/>
          </a:xfrm>
          <a:prstGeom prst="rect">
            <a:avLst/>
          </a:prstGeom>
          <a:solidFill>
            <a:schemeClr val="accent2"/>
          </a:solidFill>
        </p:spPr>
        <p:txBody>
          <a:bodyPr lIns="180000" rtlCol="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+mj-ea"/>
              </a:rPr>
              <a:t>내용을 입력하세요</a:t>
            </a:r>
            <a:endParaRPr lang="ja-JP" altLang="en-US" dirty="0">
              <a:latin typeface="+mj-ea"/>
            </a:endParaRPr>
          </a:p>
        </p:txBody>
      </p:sp>
      <p:sp>
        <p:nvSpPr>
          <p:cNvPr id="217" name="テキスト プレースホルダー 10">
            <a:extLst>
              <a:ext uri="{FF2B5EF4-FFF2-40B4-BE49-F238E27FC236}">
                <a16:creationId xmlns="" xmlns:a16="http://schemas.microsoft.com/office/drawing/2014/main" id="{FEA35609-E644-4DF0-8982-873C46185163}"/>
              </a:ext>
            </a:extLst>
          </p:cNvPr>
          <p:cNvSpPr txBox="1">
            <a:spLocks/>
          </p:cNvSpPr>
          <p:nvPr/>
        </p:nvSpPr>
        <p:spPr>
          <a:xfrm>
            <a:off x="7539515" y="1953305"/>
            <a:ext cx="2221992" cy="1627632"/>
          </a:xfrm>
          <a:prstGeom prst="rect">
            <a:avLst/>
          </a:prstGeom>
          <a:solidFill>
            <a:schemeClr val="accent2"/>
          </a:solidFill>
        </p:spPr>
        <p:txBody>
          <a:bodyPr lIns="180000" rtlCol="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+mj-ea"/>
              </a:rPr>
              <a:t>내용을 입력하세요</a:t>
            </a:r>
            <a:endParaRPr lang="ja-JP" altLang="en-US" dirty="0">
              <a:latin typeface="+mj-ea"/>
            </a:endParaRPr>
          </a:p>
        </p:txBody>
      </p:sp>
      <p:sp>
        <p:nvSpPr>
          <p:cNvPr id="218" name="テキスト プレースホルダー 10">
            <a:extLst>
              <a:ext uri="{FF2B5EF4-FFF2-40B4-BE49-F238E27FC236}">
                <a16:creationId xmlns="" xmlns:a16="http://schemas.microsoft.com/office/drawing/2014/main" id="{56BC7BD0-6D40-4DA2-9119-3D744AC98825}"/>
              </a:ext>
            </a:extLst>
          </p:cNvPr>
          <p:cNvSpPr txBox="1">
            <a:spLocks/>
          </p:cNvSpPr>
          <p:nvPr/>
        </p:nvSpPr>
        <p:spPr>
          <a:xfrm>
            <a:off x="10094024" y="1953305"/>
            <a:ext cx="1655064" cy="1627632"/>
          </a:xfrm>
          <a:prstGeom prst="rect">
            <a:avLst/>
          </a:prstGeom>
          <a:solidFill>
            <a:schemeClr val="accent2"/>
          </a:solidFill>
        </p:spPr>
        <p:txBody>
          <a:bodyPr lIns="144000" rtlCol="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+mj-ea"/>
              </a:rPr>
              <a:t>내용을 입력하세요</a:t>
            </a:r>
            <a:endParaRPr lang="ja-JP" altLang="en-US" dirty="0">
              <a:latin typeface="+mj-ea"/>
            </a:endParaRPr>
          </a:p>
        </p:txBody>
      </p:sp>
      <p:sp>
        <p:nvSpPr>
          <p:cNvPr id="219" name="テキスト プレースホルダー 12">
            <a:extLst>
              <a:ext uri="{FF2B5EF4-FFF2-40B4-BE49-F238E27FC236}">
                <a16:creationId xmlns="" xmlns:a16="http://schemas.microsoft.com/office/drawing/2014/main" id="{804D7697-ED6C-474A-BC1C-AC319C4D1111}"/>
              </a:ext>
            </a:extLst>
          </p:cNvPr>
          <p:cNvSpPr txBox="1">
            <a:spLocks/>
          </p:cNvSpPr>
          <p:nvPr/>
        </p:nvSpPr>
        <p:spPr>
          <a:xfrm>
            <a:off x="10676389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12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0" name="テキスト プレースホルダー 12">
            <a:extLst>
              <a:ext uri="{FF2B5EF4-FFF2-40B4-BE49-F238E27FC236}">
                <a16:creationId xmlns="" xmlns:a16="http://schemas.microsoft.com/office/drawing/2014/main" id="{F096A408-4C73-43FA-9BB3-9715B82B3D2B}"/>
              </a:ext>
            </a:extLst>
          </p:cNvPr>
          <p:cNvSpPr txBox="1">
            <a:spLocks/>
          </p:cNvSpPr>
          <p:nvPr/>
        </p:nvSpPr>
        <p:spPr>
          <a:xfrm>
            <a:off x="1749828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01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1" name="テキスト プレースホルダー 12">
            <a:extLst>
              <a:ext uri="{FF2B5EF4-FFF2-40B4-BE49-F238E27FC236}">
                <a16:creationId xmlns="" xmlns:a16="http://schemas.microsoft.com/office/drawing/2014/main" id="{C5B11A21-C8C4-419F-851D-CD63CACCAEC4}"/>
              </a:ext>
            </a:extLst>
          </p:cNvPr>
          <p:cNvSpPr txBox="1">
            <a:spLocks/>
          </p:cNvSpPr>
          <p:nvPr/>
        </p:nvSpPr>
        <p:spPr>
          <a:xfrm>
            <a:off x="2561333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02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2" name="テキスト プレースホルダー 12">
            <a:extLst>
              <a:ext uri="{FF2B5EF4-FFF2-40B4-BE49-F238E27FC236}">
                <a16:creationId xmlns="" xmlns:a16="http://schemas.microsoft.com/office/drawing/2014/main" id="{C61FE761-D585-4D37-9741-3F2923A03B01}"/>
              </a:ext>
            </a:extLst>
          </p:cNvPr>
          <p:cNvSpPr txBox="1">
            <a:spLocks/>
          </p:cNvSpPr>
          <p:nvPr/>
        </p:nvSpPr>
        <p:spPr>
          <a:xfrm>
            <a:off x="9864879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11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3" name="テキスト プレースホルダー 12">
            <a:extLst>
              <a:ext uri="{FF2B5EF4-FFF2-40B4-BE49-F238E27FC236}">
                <a16:creationId xmlns="" xmlns:a16="http://schemas.microsoft.com/office/drawing/2014/main" id="{AEF88759-07E7-421C-98C4-6C5962899D05}"/>
              </a:ext>
            </a:extLst>
          </p:cNvPr>
          <p:cNvSpPr txBox="1">
            <a:spLocks/>
          </p:cNvSpPr>
          <p:nvPr/>
        </p:nvSpPr>
        <p:spPr>
          <a:xfrm>
            <a:off x="8241868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09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4" name="テキスト プレースホルダー 12">
            <a:extLst>
              <a:ext uri="{FF2B5EF4-FFF2-40B4-BE49-F238E27FC236}">
                <a16:creationId xmlns="" xmlns:a16="http://schemas.microsoft.com/office/drawing/2014/main" id="{46CC2679-5DDB-45BD-AFC4-C0E40C90A9F1}"/>
              </a:ext>
            </a:extLst>
          </p:cNvPr>
          <p:cNvSpPr txBox="1">
            <a:spLocks/>
          </p:cNvSpPr>
          <p:nvPr/>
        </p:nvSpPr>
        <p:spPr>
          <a:xfrm>
            <a:off x="6618858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07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5" name="テキスト プレースホルダー 12">
            <a:extLst>
              <a:ext uri="{FF2B5EF4-FFF2-40B4-BE49-F238E27FC236}">
                <a16:creationId xmlns="" xmlns:a16="http://schemas.microsoft.com/office/drawing/2014/main" id="{02ABD78C-73AA-439C-A5BE-17644A96282B}"/>
              </a:ext>
            </a:extLst>
          </p:cNvPr>
          <p:cNvSpPr txBox="1">
            <a:spLocks/>
          </p:cNvSpPr>
          <p:nvPr/>
        </p:nvSpPr>
        <p:spPr>
          <a:xfrm>
            <a:off x="5807353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06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6" name="テキスト プレースホルダー 12">
            <a:extLst>
              <a:ext uri="{FF2B5EF4-FFF2-40B4-BE49-F238E27FC236}">
                <a16:creationId xmlns="" xmlns:a16="http://schemas.microsoft.com/office/drawing/2014/main" id="{272124E2-B2DD-45A6-ABE6-459C7038FBB5}"/>
              </a:ext>
            </a:extLst>
          </p:cNvPr>
          <p:cNvSpPr txBox="1">
            <a:spLocks/>
          </p:cNvSpPr>
          <p:nvPr/>
        </p:nvSpPr>
        <p:spPr>
          <a:xfrm>
            <a:off x="4995848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05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7" name="テキスト プレースホルダー 12">
            <a:extLst>
              <a:ext uri="{FF2B5EF4-FFF2-40B4-BE49-F238E27FC236}">
                <a16:creationId xmlns="" xmlns:a16="http://schemas.microsoft.com/office/drawing/2014/main" id="{37660DC0-4623-45A5-84FE-A8AB30FB91DF}"/>
              </a:ext>
            </a:extLst>
          </p:cNvPr>
          <p:cNvSpPr txBox="1">
            <a:spLocks/>
          </p:cNvSpPr>
          <p:nvPr/>
        </p:nvSpPr>
        <p:spPr>
          <a:xfrm>
            <a:off x="4184343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04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8" name="テキスト プレースホルダー 12">
            <a:extLst>
              <a:ext uri="{FF2B5EF4-FFF2-40B4-BE49-F238E27FC236}">
                <a16:creationId xmlns="" xmlns:a16="http://schemas.microsoft.com/office/drawing/2014/main" id="{1324C94E-2600-4373-9B3A-E70E6F6E3EAE}"/>
              </a:ext>
            </a:extLst>
          </p:cNvPr>
          <p:cNvSpPr txBox="1">
            <a:spLocks/>
          </p:cNvSpPr>
          <p:nvPr/>
        </p:nvSpPr>
        <p:spPr>
          <a:xfrm>
            <a:off x="3372838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03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29" name="テキスト プレースホルダー 12">
            <a:extLst>
              <a:ext uri="{FF2B5EF4-FFF2-40B4-BE49-F238E27FC236}">
                <a16:creationId xmlns="" xmlns:a16="http://schemas.microsoft.com/office/drawing/2014/main" id="{C1ED5B50-C717-4ECD-9434-0C486B1FA95B}"/>
              </a:ext>
            </a:extLst>
          </p:cNvPr>
          <p:cNvSpPr txBox="1">
            <a:spLocks/>
          </p:cNvSpPr>
          <p:nvPr/>
        </p:nvSpPr>
        <p:spPr>
          <a:xfrm>
            <a:off x="7430363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08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30" name="テキスト プレースホルダー 12">
            <a:extLst>
              <a:ext uri="{FF2B5EF4-FFF2-40B4-BE49-F238E27FC236}">
                <a16:creationId xmlns="" xmlns:a16="http://schemas.microsoft.com/office/drawing/2014/main" id="{E91BD8A6-461F-4EAC-82F8-A744495D6BFF}"/>
              </a:ext>
            </a:extLst>
          </p:cNvPr>
          <p:cNvSpPr txBox="1">
            <a:spLocks/>
          </p:cNvSpPr>
          <p:nvPr/>
        </p:nvSpPr>
        <p:spPr>
          <a:xfrm>
            <a:off x="9053373" y="3863547"/>
            <a:ext cx="576072" cy="576072"/>
          </a:xfrm>
          <a:prstGeom prst="rect">
            <a:avLst/>
          </a:prstGeom>
          <a:solidFill>
            <a:schemeClr val="accent1"/>
          </a:solidFill>
        </p:spPr>
        <p:txBody>
          <a:bodyPr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10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31" name="テキスト プレースホルダー 82">
            <a:extLst>
              <a:ext uri="{FF2B5EF4-FFF2-40B4-BE49-F238E27FC236}">
                <a16:creationId xmlns="" xmlns:a16="http://schemas.microsoft.com/office/drawing/2014/main" id="{3070E194-AAC8-4E23-9F2B-5946DF5D2178}"/>
              </a:ext>
            </a:extLst>
          </p:cNvPr>
          <p:cNvSpPr txBox="1">
            <a:spLocks/>
          </p:cNvSpPr>
          <p:nvPr/>
        </p:nvSpPr>
        <p:spPr>
          <a:xfrm>
            <a:off x="896857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12 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32" name="テキスト プレースホルダー 82">
            <a:extLst>
              <a:ext uri="{FF2B5EF4-FFF2-40B4-BE49-F238E27FC236}">
                <a16:creationId xmlns="" xmlns:a16="http://schemas.microsoft.com/office/drawing/2014/main" id="{53A9E9CF-C53C-41F0-8DEE-872DBB4377F5}"/>
              </a:ext>
            </a:extLst>
          </p:cNvPr>
          <p:cNvSpPr txBox="1">
            <a:spLocks/>
          </p:cNvSpPr>
          <p:nvPr/>
        </p:nvSpPr>
        <p:spPr>
          <a:xfrm>
            <a:off x="10630020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12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33" name="テキスト プレースホルダー 82">
            <a:extLst>
              <a:ext uri="{FF2B5EF4-FFF2-40B4-BE49-F238E27FC236}">
                <a16:creationId xmlns="" xmlns:a16="http://schemas.microsoft.com/office/drawing/2014/main" id="{72AE6501-3FB0-4A7D-9A36-B350AEC3CAED}"/>
              </a:ext>
            </a:extLst>
          </p:cNvPr>
          <p:cNvSpPr txBox="1">
            <a:spLocks/>
          </p:cNvSpPr>
          <p:nvPr/>
        </p:nvSpPr>
        <p:spPr>
          <a:xfrm>
            <a:off x="1707954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34" name="テキスト プレースホルダー 82">
            <a:extLst>
              <a:ext uri="{FF2B5EF4-FFF2-40B4-BE49-F238E27FC236}">
                <a16:creationId xmlns="" xmlns:a16="http://schemas.microsoft.com/office/drawing/2014/main" id="{CB3FC7F1-097D-46A1-B741-A527899C4866}"/>
              </a:ext>
            </a:extLst>
          </p:cNvPr>
          <p:cNvSpPr txBox="1">
            <a:spLocks/>
          </p:cNvSpPr>
          <p:nvPr/>
        </p:nvSpPr>
        <p:spPr>
          <a:xfrm>
            <a:off x="2519051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35" name="テキスト プレースホルダー 82">
            <a:extLst>
              <a:ext uri="{FF2B5EF4-FFF2-40B4-BE49-F238E27FC236}">
                <a16:creationId xmlns="" xmlns:a16="http://schemas.microsoft.com/office/drawing/2014/main" id="{FC859E34-D208-4716-9A67-734A70457550}"/>
              </a:ext>
            </a:extLst>
          </p:cNvPr>
          <p:cNvSpPr txBox="1">
            <a:spLocks/>
          </p:cNvSpPr>
          <p:nvPr/>
        </p:nvSpPr>
        <p:spPr>
          <a:xfrm>
            <a:off x="3330148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36" name="テキスト プレースホルダー 82">
            <a:extLst>
              <a:ext uri="{FF2B5EF4-FFF2-40B4-BE49-F238E27FC236}">
                <a16:creationId xmlns="" xmlns:a16="http://schemas.microsoft.com/office/drawing/2014/main" id="{049E8B34-6A64-4BBD-A35C-22A6CA41E353}"/>
              </a:ext>
            </a:extLst>
          </p:cNvPr>
          <p:cNvSpPr txBox="1">
            <a:spLocks/>
          </p:cNvSpPr>
          <p:nvPr/>
        </p:nvSpPr>
        <p:spPr>
          <a:xfrm>
            <a:off x="4141245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37" name="テキスト プレースホルダー 82">
            <a:extLst>
              <a:ext uri="{FF2B5EF4-FFF2-40B4-BE49-F238E27FC236}">
                <a16:creationId xmlns="" xmlns:a16="http://schemas.microsoft.com/office/drawing/2014/main" id="{97904633-5897-42A4-AF0F-2EA51A800CF5}"/>
              </a:ext>
            </a:extLst>
          </p:cNvPr>
          <p:cNvSpPr txBox="1">
            <a:spLocks/>
          </p:cNvSpPr>
          <p:nvPr/>
        </p:nvSpPr>
        <p:spPr>
          <a:xfrm>
            <a:off x="4952342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38" name="テキスト プレースホルダー 82">
            <a:extLst>
              <a:ext uri="{FF2B5EF4-FFF2-40B4-BE49-F238E27FC236}">
                <a16:creationId xmlns="" xmlns:a16="http://schemas.microsoft.com/office/drawing/2014/main" id="{79DD194B-FCD9-41BA-9509-A8B90C84FE97}"/>
              </a:ext>
            </a:extLst>
          </p:cNvPr>
          <p:cNvSpPr txBox="1">
            <a:spLocks/>
          </p:cNvSpPr>
          <p:nvPr/>
        </p:nvSpPr>
        <p:spPr>
          <a:xfrm>
            <a:off x="5763439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6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39" name="テキスト プレースホルダー 82">
            <a:extLst>
              <a:ext uri="{FF2B5EF4-FFF2-40B4-BE49-F238E27FC236}">
                <a16:creationId xmlns="" xmlns:a16="http://schemas.microsoft.com/office/drawing/2014/main" id="{DB6D9DFF-FF4C-4CE7-8978-80DBC6D9C1AD}"/>
              </a:ext>
            </a:extLst>
          </p:cNvPr>
          <p:cNvSpPr txBox="1">
            <a:spLocks/>
          </p:cNvSpPr>
          <p:nvPr/>
        </p:nvSpPr>
        <p:spPr>
          <a:xfrm>
            <a:off x="6574536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7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40" name="テキスト プレースホルダー 82">
            <a:extLst>
              <a:ext uri="{FF2B5EF4-FFF2-40B4-BE49-F238E27FC236}">
                <a16:creationId xmlns="" xmlns:a16="http://schemas.microsoft.com/office/drawing/2014/main" id="{1AF51762-8702-4718-B74C-51EF4D498495}"/>
              </a:ext>
            </a:extLst>
          </p:cNvPr>
          <p:cNvSpPr txBox="1">
            <a:spLocks/>
          </p:cNvSpPr>
          <p:nvPr/>
        </p:nvSpPr>
        <p:spPr>
          <a:xfrm>
            <a:off x="7385633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8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41" name="テキスト プレースホルダー 82">
            <a:extLst>
              <a:ext uri="{FF2B5EF4-FFF2-40B4-BE49-F238E27FC236}">
                <a16:creationId xmlns="" xmlns:a16="http://schemas.microsoft.com/office/drawing/2014/main" id="{B94382F6-3287-40E9-A2C6-E28B5F7F051C}"/>
              </a:ext>
            </a:extLst>
          </p:cNvPr>
          <p:cNvSpPr txBox="1">
            <a:spLocks/>
          </p:cNvSpPr>
          <p:nvPr/>
        </p:nvSpPr>
        <p:spPr>
          <a:xfrm>
            <a:off x="8196730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9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42" name="テキスト プレースホルダー 82">
            <a:extLst>
              <a:ext uri="{FF2B5EF4-FFF2-40B4-BE49-F238E27FC236}">
                <a16:creationId xmlns="" xmlns:a16="http://schemas.microsoft.com/office/drawing/2014/main" id="{138544EE-C7F5-4BEA-B814-148F88843B81}"/>
              </a:ext>
            </a:extLst>
          </p:cNvPr>
          <p:cNvSpPr txBox="1">
            <a:spLocks/>
          </p:cNvSpPr>
          <p:nvPr/>
        </p:nvSpPr>
        <p:spPr>
          <a:xfrm>
            <a:off x="9007827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43" name="テキスト プレースホルダー 82">
            <a:extLst>
              <a:ext uri="{FF2B5EF4-FFF2-40B4-BE49-F238E27FC236}">
                <a16:creationId xmlns="" xmlns:a16="http://schemas.microsoft.com/office/drawing/2014/main" id="{D4154B6A-8576-4E34-B9F7-848562D0FAC9}"/>
              </a:ext>
            </a:extLst>
          </p:cNvPr>
          <p:cNvSpPr txBox="1">
            <a:spLocks/>
          </p:cNvSpPr>
          <p:nvPr/>
        </p:nvSpPr>
        <p:spPr>
          <a:xfrm>
            <a:off x="9818924" y="5016378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11</a:t>
            </a:r>
            <a:r>
              <a:rPr lang="ko-KR" altLang="en-US" dirty="0">
                <a:latin typeface="+mj-ea"/>
                <a:ea typeface="+mj-ea"/>
              </a:rPr>
              <a:t>월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44" name="テキスト プレースホルダー 82">
            <a:extLst>
              <a:ext uri="{FF2B5EF4-FFF2-40B4-BE49-F238E27FC236}">
                <a16:creationId xmlns="" xmlns:a16="http://schemas.microsoft.com/office/drawing/2014/main" id="{50E931AF-D6F2-4AD6-AAD8-8472B8635808}"/>
              </a:ext>
            </a:extLst>
          </p:cNvPr>
          <p:cNvSpPr txBox="1">
            <a:spLocks/>
          </p:cNvSpPr>
          <p:nvPr/>
        </p:nvSpPr>
        <p:spPr>
          <a:xfrm>
            <a:off x="896857" y="5311873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7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  <a:ea typeface="+mj-ea"/>
              </a:rPr>
              <a:t>시작일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245" name="テキスト プレースホルダー 82">
            <a:extLst>
              <a:ext uri="{FF2B5EF4-FFF2-40B4-BE49-F238E27FC236}">
                <a16:creationId xmlns="" xmlns:a16="http://schemas.microsoft.com/office/drawing/2014/main" id="{AAEA2E2F-AB4C-462B-B9B9-07B4AA406A4B}"/>
              </a:ext>
            </a:extLst>
          </p:cNvPr>
          <p:cNvSpPr txBox="1">
            <a:spLocks/>
          </p:cNvSpPr>
          <p:nvPr/>
        </p:nvSpPr>
        <p:spPr>
          <a:xfrm>
            <a:off x="10630020" y="5311873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7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Q4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46" name="テキスト プレースホルダー 82">
            <a:extLst>
              <a:ext uri="{FF2B5EF4-FFF2-40B4-BE49-F238E27FC236}">
                <a16:creationId xmlns="" xmlns:a16="http://schemas.microsoft.com/office/drawing/2014/main" id="{791F5FE7-9124-491C-AD14-8CD8442EEDBB}"/>
              </a:ext>
            </a:extLst>
          </p:cNvPr>
          <p:cNvSpPr txBox="1">
            <a:spLocks/>
          </p:cNvSpPr>
          <p:nvPr/>
        </p:nvSpPr>
        <p:spPr>
          <a:xfrm>
            <a:off x="3330148" y="5311873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7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Q1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47" name="テキスト プレースホルダー 82">
            <a:extLst>
              <a:ext uri="{FF2B5EF4-FFF2-40B4-BE49-F238E27FC236}">
                <a16:creationId xmlns="" xmlns:a16="http://schemas.microsoft.com/office/drawing/2014/main" id="{AF9DDE50-FB12-4681-9F64-FAEEEE893267}"/>
              </a:ext>
            </a:extLst>
          </p:cNvPr>
          <p:cNvSpPr txBox="1">
            <a:spLocks/>
          </p:cNvSpPr>
          <p:nvPr/>
        </p:nvSpPr>
        <p:spPr>
          <a:xfrm>
            <a:off x="5763439" y="5311873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7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Q2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48" name="テキスト プレースホルダー 82">
            <a:extLst>
              <a:ext uri="{FF2B5EF4-FFF2-40B4-BE49-F238E27FC236}">
                <a16:creationId xmlns="" xmlns:a16="http://schemas.microsoft.com/office/drawing/2014/main" id="{817AE0D5-8EF1-44A0-8F15-FBFA1111DCA0}"/>
              </a:ext>
            </a:extLst>
          </p:cNvPr>
          <p:cNvSpPr txBox="1">
            <a:spLocks/>
          </p:cNvSpPr>
          <p:nvPr/>
        </p:nvSpPr>
        <p:spPr>
          <a:xfrm>
            <a:off x="8196730" y="5311873"/>
            <a:ext cx="665162" cy="268288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7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>
                <a:latin typeface="+mj-ea"/>
                <a:ea typeface="+mj-ea"/>
              </a:rPr>
              <a:t>Q3</a:t>
            </a:r>
            <a:endParaRPr lang="ja-JP" altLang="en-US">
              <a:latin typeface="+mj-ea"/>
              <a:ea typeface="+mj-ea"/>
            </a:endParaRPr>
          </a:p>
        </p:txBody>
      </p:sp>
      <p:sp>
        <p:nvSpPr>
          <p:cNvPr id="249" name="テキスト プレースホルダー 82">
            <a:extLst>
              <a:ext uri="{FF2B5EF4-FFF2-40B4-BE49-F238E27FC236}">
                <a16:creationId xmlns="" xmlns:a16="http://schemas.microsoft.com/office/drawing/2014/main" id="{6664E19C-3384-49DD-BD5F-2E39375D444C}"/>
              </a:ext>
            </a:extLst>
          </p:cNvPr>
          <p:cNvSpPr txBox="1">
            <a:spLocks/>
          </p:cNvSpPr>
          <p:nvPr/>
        </p:nvSpPr>
        <p:spPr>
          <a:xfrm>
            <a:off x="10806794" y="1220112"/>
            <a:ext cx="958856" cy="551102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+mj-ea"/>
                <a:ea typeface="+mj-ea"/>
              </a:rPr>
              <a:t>20YY </a:t>
            </a:r>
            <a:r>
              <a:rPr lang="ko-KR" altLang="en-US" dirty="0">
                <a:latin typeface="+mj-ea"/>
                <a:ea typeface="+mj-ea"/>
              </a:rPr>
              <a:t>년</a:t>
            </a:r>
            <a:endParaRPr lang="ja-JP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238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user\Desktop\커넥티드카1차플젝\IMG\회원가입\02_회원가입(동의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651" y="1834173"/>
            <a:ext cx="7237113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-71120"/>
            <a:ext cx="12192000" cy="1141993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99128"/>
            <a:ext cx="2110410" cy="740357"/>
            <a:chOff x="556590" y="1460994"/>
            <a:chExt cx="2110410" cy="904199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555999"/>
              <a:ext cx="1186543" cy="714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580627" y="156164"/>
            <a:ext cx="4902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4800" b="1" spc="-300" dirty="0">
              <a:solidFill>
                <a:schemeClr val="bg1"/>
              </a:solidFill>
            </a:endParaRPr>
          </a:p>
        </p:txBody>
      </p:sp>
      <p:sp>
        <p:nvSpPr>
          <p:cNvPr id="84" name="제목 2">
            <a:extLst>
              <a:ext uri="{FF2B5EF4-FFF2-40B4-BE49-F238E27FC236}">
                <a16:creationId xmlns="" xmlns:a16="http://schemas.microsoft.com/office/drawing/2014/main" id="{AEEEB72C-50BF-4162-A044-730FEA237620}"/>
              </a:ext>
            </a:extLst>
          </p:cNvPr>
          <p:cNvSpPr txBox="1">
            <a:spLocks/>
          </p:cNvSpPr>
          <p:nvPr/>
        </p:nvSpPr>
        <p:spPr>
          <a:xfrm>
            <a:off x="240995" y="1298157"/>
            <a:ext cx="833769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SWOT </a:t>
            </a:r>
            <a:r>
              <a:rPr lang="ko-KR" altLang="en-US" sz="3600" dirty="0"/>
              <a:t>분석 결과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76F34F3E-964A-4AB5-91D4-21F4FB461F53}"/>
              </a:ext>
            </a:extLst>
          </p:cNvPr>
          <p:cNvSpPr/>
          <p:nvPr/>
        </p:nvSpPr>
        <p:spPr>
          <a:xfrm>
            <a:off x="1868170" y="2008409"/>
            <a:ext cx="4162425" cy="2096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1BD38162-6A27-4E91-955E-13481DF1B273}"/>
              </a:ext>
            </a:extLst>
          </p:cNvPr>
          <p:cNvSpPr/>
          <p:nvPr/>
        </p:nvSpPr>
        <p:spPr>
          <a:xfrm>
            <a:off x="6154420" y="2008409"/>
            <a:ext cx="3977462" cy="20969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2D29AA3A-9DB5-4932-9FA2-C1D0A12E4E54}"/>
              </a:ext>
            </a:extLst>
          </p:cNvPr>
          <p:cNvSpPr/>
          <p:nvPr/>
        </p:nvSpPr>
        <p:spPr>
          <a:xfrm>
            <a:off x="1868170" y="4227734"/>
            <a:ext cx="4162425" cy="20969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DB963E2-08E7-40EC-A616-9B20E76EEADB}"/>
              </a:ext>
            </a:extLst>
          </p:cNvPr>
          <p:cNvSpPr/>
          <p:nvPr/>
        </p:nvSpPr>
        <p:spPr>
          <a:xfrm>
            <a:off x="6154420" y="4227734"/>
            <a:ext cx="3977462" cy="20969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다이아몬드 88">
            <a:extLst>
              <a:ext uri="{FF2B5EF4-FFF2-40B4-BE49-F238E27FC236}">
                <a16:creationId xmlns="" xmlns:a16="http://schemas.microsoft.com/office/drawing/2014/main" id="{35EF5541-C8C7-4B47-BE77-F5301BEF50DB}"/>
              </a:ext>
            </a:extLst>
          </p:cNvPr>
          <p:cNvSpPr/>
          <p:nvPr/>
        </p:nvSpPr>
        <p:spPr>
          <a:xfrm>
            <a:off x="4449445" y="2524253"/>
            <a:ext cx="3295650" cy="3295650"/>
          </a:xfrm>
          <a:prstGeom prst="diamond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C1B753A-0465-454D-8E1A-96704AD1B688}"/>
              </a:ext>
            </a:extLst>
          </p:cNvPr>
          <p:cNvSpPr txBox="1"/>
          <p:nvPr/>
        </p:nvSpPr>
        <p:spPr>
          <a:xfrm>
            <a:off x="5523875" y="3571492"/>
            <a:ext cx="39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1AC5D811-182B-4E65-8C4F-10FB4EC1B744}"/>
              </a:ext>
            </a:extLst>
          </p:cNvPr>
          <p:cNvSpPr txBox="1"/>
          <p:nvPr/>
        </p:nvSpPr>
        <p:spPr>
          <a:xfrm>
            <a:off x="6217107" y="3571492"/>
            <a:ext cx="39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W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5745B098-15E1-419C-8A22-890635A75D8C}"/>
              </a:ext>
            </a:extLst>
          </p:cNvPr>
          <p:cNvSpPr txBox="1"/>
          <p:nvPr/>
        </p:nvSpPr>
        <p:spPr>
          <a:xfrm>
            <a:off x="5523875" y="4324748"/>
            <a:ext cx="39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O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4393864B-1173-4733-88B2-231051128F39}"/>
              </a:ext>
            </a:extLst>
          </p:cNvPr>
          <p:cNvSpPr txBox="1"/>
          <p:nvPr/>
        </p:nvSpPr>
        <p:spPr>
          <a:xfrm>
            <a:off x="6255207" y="4324748"/>
            <a:ext cx="39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30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-71120"/>
            <a:ext cx="12192000" cy="1141993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99128"/>
            <a:ext cx="2110410" cy="740357"/>
            <a:chOff x="556590" y="1460994"/>
            <a:chExt cx="2110410" cy="904199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555999"/>
              <a:ext cx="1186543" cy="714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580627" y="156164"/>
            <a:ext cx="4902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4800" b="1" spc="-300" dirty="0">
              <a:solidFill>
                <a:schemeClr val="bg1"/>
              </a:solidFill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="" xmlns:a16="http://schemas.microsoft.com/office/drawing/2014/main" id="{7496FFA8-8161-48FC-B80F-91523097F639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="" xmlns:a16="http://schemas.microsoft.com/office/drawing/2014/main" id="{20DB6708-5307-4AC3-86D6-14A129AF0765}"/>
              </a:ext>
            </a:extLst>
          </p:cNvPr>
          <p:cNvSpPr/>
          <p:nvPr/>
        </p:nvSpPr>
        <p:spPr>
          <a:xfrm>
            <a:off x="966347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6CFE4D9A-C65C-47A3-977E-514CB67A78C0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B3AEEDA8-774A-4B2A-8C57-EE20C4C9A99D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45FD1548-32A2-4498-8B53-5BC98CA6211C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1503934F-0225-455F-911E-5CD8DBE4EA2B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1040C180-20F4-4579-8706-402A415C857D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D4B0BB9C-CAAF-4AE0-8444-70C38BFA5DB3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AC0EC30F-28B6-47EE-BA5C-BC4EEE01B2A8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DC2EAD79-46E1-4214-8651-30E698D96AF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4516EF8-2175-41F5-BAB4-8AE49144B31E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E7F64D59-A572-4005-BC40-9140FD44A700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8E2193D8-F77E-4CA7-B2D3-862AE9AEF8AF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01E9861E-FFE3-44D7-8DA4-7D204AE61FB9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A3A8D3B3-4012-4524-A68D-725EF851ACAA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84C434D9-B78A-4919-938B-4441B4A3AEAC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D8D3790-59EC-445F-8618-B234FCEDD3EF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4D20351-931D-477B-8A7D-B5FAFDE8D6CB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E8FEAF5-D809-43A0-8E08-D148AA993842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B03FD1C-7BC7-46D6-8DF5-9424FF2F68B9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29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-71120"/>
            <a:ext cx="12192000" cy="1141993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99128"/>
            <a:ext cx="2110410" cy="740357"/>
            <a:chOff x="556590" y="1460994"/>
            <a:chExt cx="2110410" cy="904199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555999"/>
              <a:ext cx="1186543" cy="714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580627" y="156164"/>
            <a:ext cx="4902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4800" b="1" spc="-3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FEDE05A1-E72B-47AC-B08B-B448F98C671F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107" name="Chart 6">
              <a:extLst>
                <a:ext uri="{FF2B5EF4-FFF2-40B4-BE49-F238E27FC236}">
                  <a16:creationId xmlns="" xmlns:a16="http://schemas.microsoft.com/office/drawing/2014/main" id="{9D4EF8B2-9C38-4210-A2DF-518B81DA16A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99319155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8" name="Round Same Side Corner Rectangle 8">
              <a:extLst>
                <a:ext uri="{FF2B5EF4-FFF2-40B4-BE49-F238E27FC236}">
                  <a16:creationId xmlns="" xmlns:a16="http://schemas.microsoft.com/office/drawing/2014/main" id="{152D3173-E6E9-4AF6-B113-616094268E06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Round Same Side Corner Rectangle 20">
              <a:extLst>
                <a:ext uri="{FF2B5EF4-FFF2-40B4-BE49-F238E27FC236}">
                  <a16:creationId xmlns="" xmlns:a16="http://schemas.microsoft.com/office/drawing/2014/main" id="{444E4C35-8884-43B0-B5A2-D4389C69EE7C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0" name="Group 9">
              <a:extLst>
                <a:ext uri="{FF2B5EF4-FFF2-40B4-BE49-F238E27FC236}">
                  <a16:creationId xmlns="" xmlns:a16="http://schemas.microsoft.com/office/drawing/2014/main" id="{361D6524-D7D4-4F32-913F-086BEDC34243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="" xmlns:a16="http://schemas.microsoft.com/office/drawing/2014/main" id="{E9258C2F-8C54-4144-A7E1-45C98A761BF9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="" xmlns:a16="http://schemas.microsoft.com/office/drawing/2014/main" id="{EAF2A776-829F-4BC4-89E4-BE44DF055625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13" name="Group 12">
              <a:extLst>
                <a:ext uri="{FF2B5EF4-FFF2-40B4-BE49-F238E27FC236}">
                  <a16:creationId xmlns="" xmlns:a16="http://schemas.microsoft.com/office/drawing/2014/main" id="{05B8E829-03A0-4D6F-BB52-74A6B7AF2E50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="" xmlns:a16="http://schemas.microsoft.com/office/drawing/2014/main" id="{5C187718-8EC2-41B1-8DE7-E861F47DF274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="" xmlns:a16="http://schemas.microsoft.com/office/drawing/2014/main" id="{046A4121-09A4-470C-93AA-B027A15CAFE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="" xmlns:a16="http://schemas.microsoft.com/office/drawing/2014/main" id="{009933CD-971F-4DA7-82C0-9594DCAB0C72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EFE23116-879E-4CFF-BD08-5A42C450EA16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118" name="Chart 17">
              <a:extLst>
                <a:ext uri="{FF2B5EF4-FFF2-40B4-BE49-F238E27FC236}">
                  <a16:creationId xmlns="" xmlns:a16="http://schemas.microsoft.com/office/drawing/2014/main" id="{B97D31B1-9735-4B64-97C7-C70394EE203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50912278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6" name="Chart 18">
              <a:extLst>
                <a:ext uri="{FF2B5EF4-FFF2-40B4-BE49-F238E27FC236}">
                  <a16:creationId xmlns="" xmlns:a16="http://schemas.microsoft.com/office/drawing/2014/main" id="{9B413EED-E073-4E92-AD61-62C7F611A67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99667416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51356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-71120"/>
            <a:ext cx="12192000" cy="1141993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99128"/>
            <a:ext cx="2110410" cy="740357"/>
            <a:chOff x="556590" y="1460994"/>
            <a:chExt cx="2110410" cy="904199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555999"/>
              <a:ext cx="1186543" cy="714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580627" y="156164"/>
            <a:ext cx="4902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spc="-300" dirty="0">
                <a:solidFill>
                  <a:schemeClr val="bg1"/>
                </a:solidFill>
              </a:rPr>
              <a:t>제목을 입력하세요</a:t>
            </a:r>
            <a:endParaRPr kumimoji="1" lang="ja-JP" altLang="en-US" sz="4800" b="1" spc="-300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3DEC24BF-A4AD-47F0-A1E5-9129C9E1B1E1}"/>
              </a:ext>
            </a:extLst>
          </p:cNvPr>
          <p:cNvSpPr/>
          <p:nvPr/>
        </p:nvSpPr>
        <p:spPr>
          <a:xfrm>
            <a:off x="391450" y="1428801"/>
            <a:ext cx="11648150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="" xmlns:a16="http://schemas.microsoft.com/office/drawing/2014/main" id="{A43F68D8-569E-419F-AE59-BE690DEA324A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="" xmlns:a16="http://schemas.microsoft.com/office/drawing/2014/main" id="{0C81097F-395E-44F1-9457-ACF62F1B82E0}"/>
              </a:ext>
            </a:extLst>
          </p:cNvPr>
          <p:cNvSpPr/>
          <p:nvPr/>
        </p:nvSpPr>
        <p:spPr>
          <a:xfrm>
            <a:off x="966347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44" name="차트 43">
            <a:extLst>
              <a:ext uri="{FF2B5EF4-FFF2-40B4-BE49-F238E27FC236}">
                <a16:creationId xmlns="" xmlns:a16="http://schemas.microsoft.com/office/drawing/2014/main" id="{E5305110-7AE6-48E1-9219-A74C4F123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526883"/>
              </p:ext>
            </p:extLst>
          </p:nvPr>
        </p:nvGraphicFramePr>
        <p:xfrm>
          <a:off x="6579544" y="1658216"/>
          <a:ext cx="5207497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02A875A-58E0-4C5A-8CDE-DC60C5C4F6B4}"/>
              </a:ext>
            </a:extLst>
          </p:cNvPr>
          <p:cNvSpPr txBox="1"/>
          <p:nvPr/>
        </p:nvSpPr>
        <p:spPr>
          <a:xfrm>
            <a:off x="699431" y="3429000"/>
            <a:ext cx="49130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popularised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1960s with the release of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Letraset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6" name="양쪽 대괄호 45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89940" y="1917700"/>
            <a:ext cx="4739522" cy="1219200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44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user\Desktop\커넥티드카1차플젝\IMG\회원가입\03_회원가입 정보 입력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5053" y="1846385"/>
            <a:ext cx="5161765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user\Desktop\커넥티드카1차플젝\IMG\회원가입\04_회원가입 완료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9211" y="1836371"/>
            <a:ext cx="9344426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316503"/>
            <a:ext cx="21104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8"/>
              <a:ext cx="1467068" cy="78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2631220" y="316503"/>
            <a:ext cx="1790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spc="-300" dirty="0" smtClean="0">
                <a:solidFill>
                  <a:schemeClr val="bg1"/>
                </a:solidFill>
                <a:latin typeface="+mj-ea"/>
                <a:ea typeface="+mj-ea"/>
              </a:rPr>
              <a:t>USER</a:t>
            </a:r>
            <a:endParaRPr kumimoji="1" lang="ja-JP" altLang="en-US" sz="54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user\Desktop\커넥티드카1차플젝\IMG\회원가입\05_아이디-비번찾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5253" y="1763834"/>
            <a:ext cx="7135959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7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90616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777</Words>
  <Application>Microsoft Office PowerPoint</Application>
  <PresentationFormat>와이드스크린</PresentationFormat>
  <Paragraphs>215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Meiryo UI</vt:lpstr>
      <vt:lpstr>나눔스퀘어</vt:lpstr>
      <vt:lpstr>나눔스퀘어 Bold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student</cp:lastModifiedBy>
  <cp:revision>23</cp:revision>
  <dcterms:created xsi:type="dcterms:W3CDTF">2019-06-16T11:26:11Z</dcterms:created>
  <dcterms:modified xsi:type="dcterms:W3CDTF">2020-01-22T06:43:12Z</dcterms:modified>
</cp:coreProperties>
</file>